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7" r:id="rId4"/>
  </p:sldMasterIdLst>
  <p:notesMasterIdLst>
    <p:notesMasterId r:id="rId13"/>
  </p:notesMasterIdLst>
  <p:handoutMasterIdLst>
    <p:handoutMasterId r:id="rId14"/>
  </p:handoutMasterIdLst>
  <p:sldIdLst>
    <p:sldId id="1865" r:id="rId5"/>
    <p:sldId id="1866" r:id="rId6"/>
    <p:sldId id="1878" r:id="rId7"/>
    <p:sldId id="1879" r:id="rId8"/>
    <p:sldId id="1877" r:id="rId9"/>
    <p:sldId id="1882" r:id="rId10"/>
    <p:sldId id="1880" r:id="rId11"/>
    <p:sldId id="1881" r:id="rId12"/>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Set 1" id="{1CA46CF7-019E-4A07-AEE4-E178E9B912FC}">
          <p14:sldIdLst>
            <p14:sldId id="1865"/>
            <p14:sldId id="1866"/>
            <p14:sldId id="1878"/>
            <p14:sldId id="1879"/>
            <p14:sldId id="1877"/>
            <p14:sldId id="1882"/>
            <p14:sldId id="1880"/>
            <p14:sldId id="1881"/>
          </p14:sldIdLst>
        </p14:section>
      </p14:sectionLst>
    </p:ext>
    <p:ext uri="{EFAFB233-063F-42B5-8137-9DF3F51BA10A}">
      <p15:sldGuideLst xmlns:p15="http://schemas.microsoft.com/office/powerpoint/2012/main">
        <p15:guide id="1" orient="horz" pos="2184" userDrawn="1">
          <p15:clr>
            <a:srgbClr val="A4A3A4"/>
          </p15:clr>
        </p15:guide>
        <p15:guide id="2" pos="552" userDrawn="1">
          <p15:clr>
            <a:srgbClr val="A4A3A4"/>
          </p15:clr>
        </p15:guide>
        <p15:guide id="3" pos="7200" userDrawn="1">
          <p15:clr>
            <a:srgbClr val="A4A3A4"/>
          </p15:clr>
        </p15:guide>
        <p15:guide id="4" pos="43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625"/>
    <a:srgbClr val="007788"/>
    <a:srgbClr val="297C2A"/>
    <a:srgbClr val="FE4387"/>
    <a:srgbClr val="F69000"/>
    <a:srgbClr val="01C2D1"/>
    <a:srgbClr val="D6D734"/>
    <a:srgbClr val="005C68"/>
    <a:srgbClr val="3B2E58"/>
    <a:srgbClr val="6B29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A58504-499F-4DF3-BCD9-B613334CC49E}" v="1" dt="2024-01-10T16:16:30.3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41" autoAdjust="0"/>
  </p:normalViewPr>
  <p:slideViewPr>
    <p:cSldViewPr snapToGrid="0">
      <p:cViewPr varScale="1">
        <p:scale>
          <a:sx n="67" d="100"/>
          <a:sy n="67" d="100"/>
        </p:scale>
        <p:origin x="644" y="44"/>
      </p:cViewPr>
      <p:guideLst>
        <p:guide orient="horz" pos="2184"/>
        <p:guide pos="552"/>
        <p:guide pos="7200"/>
        <p:guide pos="4368"/>
      </p:guideLst>
    </p:cSldViewPr>
  </p:slideViewPr>
  <p:outlineViewPr>
    <p:cViewPr>
      <p:scale>
        <a:sx n="33" d="100"/>
        <a:sy n="33" d="100"/>
      </p:scale>
      <p:origin x="0" y="-2448"/>
    </p:cViewPr>
  </p:outlineViewPr>
  <p:notesTextViewPr>
    <p:cViewPr>
      <p:scale>
        <a:sx n="3" d="2"/>
        <a:sy n="3" d="2"/>
      </p:scale>
      <p:origin x="0" y="0"/>
    </p:cViewPr>
  </p:notesTextViewPr>
  <p:sorterViewPr>
    <p:cViewPr>
      <p:scale>
        <a:sx n="60" d="100"/>
        <a:sy n="60" d="100"/>
      </p:scale>
      <p:origin x="0" y="0"/>
    </p:cViewPr>
  </p:sorterViewPr>
  <p:notesViewPr>
    <p:cSldViewPr snapToGrid="0">
      <p:cViewPr varScale="1">
        <p:scale>
          <a:sx n="48" d="100"/>
          <a:sy n="48" d="100"/>
        </p:scale>
        <p:origin x="2684"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 Iliffe" userId="a01e0f51-bd20-4400-a802-33843309e7d4" providerId="ADAL" clId="{CAA58504-499F-4DF3-BCD9-B613334CC49E}"/>
    <pc:docChg chg="custSel addSld modSld modSection">
      <pc:chgData name="A Iliffe" userId="a01e0f51-bd20-4400-a802-33843309e7d4" providerId="ADAL" clId="{CAA58504-499F-4DF3-BCD9-B613334CC49E}" dt="2024-01-10T16:16:30.359" v="19"/>
      <pc:docMkLst>
        <pc:docMk/>
      </pc:docMkLst>
      <pc:sldChg chg="addSp">
        <pc:chgData name="A Iliffe" userId="a01e0f51-bd20-4400-a802-33843309e7d4" providerId="ADAL" clId="{CAA58504-499F-4DF3-BCD9-B613334CC49E}" dt="2024-01-10T16:16:30.359" v="19"/>
        <pc:sldMkLst>
          <pc:docMk/>
          <pc:sldMk cId="2647525305" sldId="1865"/>
        </pc:sldMkLst>
        <pc:inkChg chg="add">
          <ac:chgData name="A Iliffe" userId="a01e0f51-bd20-4400-a802-33843309e7d4" providerId="ADAL" clId="{CAA58504-499F-4DF3-BCD9-B613334CC49E}" dt="2024-01-10T16:16:30.359" v="19"/>
          <ac:inkMkLst>
            <pc:docMk/>
            <pc:sldMk cId="2647525305" sldId="1865"/>
            <ac:inkMk id="2" creationId="{F74CF9E3-D23D-D7F4-7198-92C5CCB25E9A}"/>
          </ac:inkMkLst>
        </pc:inkChg>
      </pc:sldChg>
      <pc:sldChg chg="delSp modSp new mod">
        <pc:chgData name="A Iliffe" userId="a01e0f51-bd20-4400-a802-33843309e7d4" providerId="ADAL" clId="{CAA58504-499F-4DF3-BCD9-B613334CC49E}" dt="2024-01-10T15:28:42.721" v="18" actId="115"/>
        <pc:sldMkLst>
          <pc:docMk/>
          <pc:sldMk cId="2028489111" sldId="1882"/>
        </pc:sldMkLst>
        <pc:spChg chg="mod">
          <ac:chgData name="A Iliffe" userId="a01e0f51-bd20-4400-a802-33843309e7d4" providerId="ADAL" clId="{CAA58504-499F-4DF3-BCD9-B613334CC49E}" dt="2024-01-10T15:28:42.721" v="18" actId="115"/>
          <ac:spMkLst>
            <pc:docMk/>
            <pc:sldMk cId="2028489111" sldId="1882"/>
            <ac:spMk id="2" creationId="{1C92AE0B-3B26-05A5-BA5F-D94D53CFA740}"/>
          </ac:spMkLst>
        </pc:spChg>
        <pc:spChg chg="del mod">
          <ac:chgData name="A Iliffe" userId="a01e0f51-bd20-4400-a802-33843309e7d4" providerId="ADAL" clId="{CAA58504-499F-4DF3-BCD9-B613334CC49E}" dt="2024-01-10T15:05:25.047" v="6" actId="478"/>
          <ac:spMkLst>
            <pc:docMk/>
            <pc:sldMk cId="2028489111" sldId="1882"/>
            <ac:spMk id="3" creationId="{79B16646-07B8-C6FE-83D4-BE8773072CD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0E63EFB-A45E-45D2-917C-2262C9B2BC0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77B3576-EAA7-4886-8787-F094B8D8EE2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8E40A2C-D4F8-447C-8646-65B623846323}" type="datetimeFigureOut">
              <a:rPr lang="en-US" smtClean="0"/>
              <a:t>1/10/2024</a:t>
            </a:fld>
            <a:endParaRPr lang="en-US" dirty="0"/>
          </a:p>
        </p:txBody>
      </p:sp>
      <p:sp>
        <p:nvSpPr>
          <p:cNvPr id="4" name="Footer Placeholder 3">
            <a:extLst>
              <a:ext uri="{FF2B5EF4-FFF2-40B4-BE49-F238E27FC236}">
                <a16:creationId xmlns:a16="http://schemas.microsoft.com/office/drawing/2014/main" id="{92269D18-8FB0-418D-B70C-328BCC81257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DE3EAB1-782C-4544-A059-833371A45B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0CE8B11-E9E4-46BC-B69D-DFCBD15173AE}" type="slidenum">
              <a:rPr lang="en-US" smtClean="0"/>
              <a:t>‹#›</a:t>
            </a:fld>
            <a:endParaRPr lang="en-US" dirty="0"/>
          </a:p>
        </p:txBody>
      </p:sp>
    </p:spTree>
    <p:extLst>
      <p:ext uri="{BB962C8B-B14F-4D97-AF65-F5344CB8AC3E}">
        <p14:creationId xmlns:p14="http://schemas.microsoft.com/office/powerpoint/2010/main" val="320381424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5" units="cm"/>
          <inkml:channel name="T" type="integer" max="2.14748E9" units="dev"/>
        </inkml:traceFormat>
        <inkml:channelProperties>
          <inkml:channelProperty channel="X" name="resolution" value="228.73996" units="1/cm"/>
          <inkml:channelProperty channel="Y" name="resolution" value="405.78329" units="1/cm"/>
          <inkml:channelProperty channel="F" name="resolution" value="0.18576" units="1/cm"/>
          <inkml:channelProperty channel="T" name="resolution" value="1" units="1/dev"/>
        </inkml:channelProperties>
      </inkml:inkSource>
      <inkml:timestamp xml:id="ts0" timeString="2024-01-10T15:30:32.227"/>
    </inkml:context>
    <inkml:brush xml:id="br0">
      <inkml:brushProperty name="width" value="0.05292" units="cm"/>
      <inkml:brushProperty name="height" value="0.05292" units="cm"/>
      <inkml:brushProperty name="color" value="#FF0000"/>
    </inkml:brush>
  </inkml:definitions>
  <inkml:trace contextRef="#ctx0" brushRef="#br0">26536 16120 15 0,'0'0'0'0,"0"0"0"0,0 0 0 16,0 0 0-1,0 0 0-15,0 0 0 16,0 0 0-1,-26 27 0-15,26-27 0 32,0 0 0-32,0 0 0 15,0 0 0 1,0 0 0-16,0 0 0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D9F622F8-1824-4338-8C3C-5529D3BDEF4A}"/>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dirty="0"/>
          </a:p>
        </p:txBody>
      </p:sp>
      <p:sp>
        <p:nvSpPr>
          <p:cNvPr id="30723" name="Rectangle 3">
            <a:extLst>
              <a:ext uri="{FF2B5EF4-FFF2-40B4-BE49-F238E27FC236}">
                <a16:creationId xmlns:a16="http://schemas.microsoft.com/office/drawing/2014/main" id="{618DDD53-BB38-4118-BC75-9CE27D49C550}"/>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dirty="0"/>
          </a:p>
        </p:txBody>
      </p:sp>
      <p:sp>
        <p:nvSpPr>
          <p:cNvPr id="14340" name="Rectangle 4">
            <a:extLst>
              <a:ext uri="{FF2B5EF4-FFF2-40B4-BE49-F238E27FC236}">
                <a16:creationId xmlns:a16="http://schemas.microsoft.com/office/drawing/2014/main" id="{6C03B6F7-B1AE-4118-ABA2-FFEC9B8F0E9C}"/>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5">
            <a:extLst>
              <a:ext uri="{FF2B5EF4-FFF2-40B4-BE49-F238E27FC236}">
                <a16:creationId xmlns:a16="http://schemas.microsoft.com/office/drawing/2014/main" id="{646F5356-BDE8-43C1-9587-85323D02B191}"/>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a:extLst>
              <a:ext uri="{FF2B5EF4-FFF2-40B4-BE49-F238E27FC236}">
                <a16:creationId xmlns:a16="http://schemas.microsoft.com/office/drawing/2014/main" id="{89912C35-11A9-4DA7-8476-F1823F658CAA}"/>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dirty="0"/>
          </a:p>
        </p:txBody>
      </p:sp>
      <p:sp>
        <p:nvSpPr>
          <p:cNvPr id="30727" name="Rectangle 7">
            <a:extLst>
              <a:ext uri="{FF2B5EF4-FFF2-40B4-BE49-F238E27FC236}">
                <a16:creationId xmlns:a16="http://schemas.microsoft.com/office/drawing/2014/main" id="{7180ED79-CEC3-4FB9-B511-8597B20A0C10}"/>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DEB7EE2-04A2-4FB2-9625-C9C73AC4D32F}"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FA4671F7-4D2C-4B1E-AED7-24676BE8B4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47842D7-C728-4EBD-982B-B8BE79E4DBBE}" type="slidenum">
              <a:rPr lang="en-US" altLang="en-US"/>
              <a:pPr eaLnBrk="1" hangingPunct="1"/>
              <a:t>1</a:t>
            </a:fld>
            <a:endParaRPr lang="en-US" altLang="en-US" dirty="0"/>
          </a:p>
        </p:txBody>
      </p:sp>
      <p:sp>
        <p:nvSpPr>
          <p:cNvPr id="15363" name="Rectangle 2">
            <a:extLst>
              <a:ext uri="{FF2B5EF4-FFF2-40B4-BE49-F238E27FC236}">
                <a16:creationId xmlns:a16="http://schemas.microsoft.com/office/drawing/2014/main" id="{D8E83BD0-7AE4-4323-9047-FC368929C520}"/>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FDECF5EC-C5EC-4723-8F4F-A75A20018F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1933504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p:bg>
      <p:bgPr>
        <a:solidFill>
          <a:schemeClr val="accent1"/>
        </a:solidFill>
        <a:effectLst/>
      </p:bgPr>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CFA415FA-D077-4CB7-8CBC-8F39C7C51748}"/>
              </a:ext>
            </a:extLst>
          </p:cNvPr>
          <p:cNvSpPr>
            <a:spLocks noGrp="1"/>
          </p:cNvSpPr>
          <p:nvPr>
            <p:ph type="title" hasCustomPrompt="1"/>
          </p:nvPr>
        </p:nvSpPr>
        <p:spPr>
          <a:xfrm>
            <a:off x="3840480" y="2770632"/>
            <a:ext cx="7443216" cy="1325563"/>
          </a:xfrm>
        </p:spPr>
        <p:txBody>
          <a:bodyPr anchor="ctr">
            <a:normAutofit/>
          </a:bodyPr>
          <a:lstStyle>
            <a:lvl1pPr algn="ctr">
              <a:defRPr sz="4800" b="1"/>
            </a:lvl1pPr>
          </a:lstStyle>
          <a:p>
            <a:r>
              <a:rPr lang="en-US" dirty="0"/>
              <a:t>Click to add title</a:t>
            </a:r>
          </a:p>
        </p:txBody>
      </p:sp>
      <p:pic>
        <p:nvPicPr>
          <p:cNvPr id="2" name="Graphic 1">
            <a:extLst>
              <a:ext uri="{FF2B5EF4-FFF2-40B4-BE49-F238E27FC236}">
                <a16:creationId xmlns:a16="http://schemas.microsoft.com/office/drawing/2014/main" id="{4484D66F-7657-44F5-BAE9-F676B76CBA7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0" y="0"/>
            <a:ext cx="3800475" cy="6858000"/>
          </a:xfrm>
          <a:prstGeom prst="rect">
            <a:avLst/>
          </a:prstGeom>
        </p:spPr>
      </p:pic>
    </p:spTree>
    <p:extLst>
      <p:ext uri="{BB962C8B-B14F-4D97-AF65-F5344CB8AC3E}">
        <p14:creationId xmlns:p14="http://schemas.microsoft.com/office/powerpoint/2010/main" val="2950308505"/>
      </p:ext>
    </p:extLst>
  </p:cSld>
  <p:clrMapOvr>
    <a:masterClrMapping/>
  </p:clrMapOvr>
  <p:extLst>
    <p:ext uri="{DCECCB84-F9BA-43D5-87BE-67443E8EF086}">
      <p15:sldGuideLst xmlns:p15="http://schemas.microsoft.com/office/powerpoint/2012/main">
        <p15:guide id="1" pos="28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ottom Pattern Black">
    <p:bg>
      <p:bgPr>
        <a:solidFill>
          <a:schemeClr val="accent1"/>
        </a:solidFill>
        <a:effectLst/>
      </p:bgPr>
    </p:bg>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1EEF53A4-35A6-4E43-B220-67DA381C5910}"/>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a:t>Insert content here</a:t>
            </a:r>
          </a:p>
        </p:txBody>
      </p:sp>
      <p:sp>
        <p:nvSpPr>
          <p:cNvPr id="5" name="Title 1">
            <a:extLst>
              <a:ext uri="{FF2B5EF4-FFF2-40B4-BE49-F238E27FC236}">
                <a16:creationId xmlns:a16="http://schemas.microsoft.com/office/drawing/2014/main" id="{07724906-4405-47F4-B533-7291B003B0A2}"/>
              </a:ext>
            </a:extLst>
          </p:cNvPr>
          <p:cNvSpPr>
            <a:spLocks noGrp="1"/>
          </p:cNvSpPr>
          <p:nvPr>
            <p:ph type="title" hasCustomPrompt="1"/>
          </p:nvPr>
        </p:nvSpPr>
        <p:spPr>
          <a:xfrm>
            <a:off x="1525301" y="1975104"/>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n-lt"/>
                <a:ea typeface="+mn-ea"/>
                <a:cs typeface="Segoe UI" pitchFamily="34" charset="0"/>
              </a:defRPr>
            </a:lvl1pPr>
          </a:lstStyle>
          <a:p>
            <a:r>
              <a:rPr lang="en-US" dirty="0"/>
              <a:t>Insert Text Here</a:t>
            </a:r>
          </a:p>
        </p:txBody>
      </p:sp>
      <p:pic>
        <p:nvPicPr>
          <p:cNvPr id="6" name="Graphic 5" hidden="1">
            <a:extLst>
              <a:ext uri="{FF2B5EF4-FFF2-40B4-BE49-F238E27FC236}">
                <a16:creationId xmlns:a16="http://schemas.microsoft.com/office/drawing/2014/main" id="{1979441F-BDF5-41C8-933A-7E284F67033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5852905"/>
            <a:ext cx="12192000" cy="857250"/>
          </a:xfrm>
          <a:prstGeom prst="rect">
            <a:avLst/>
          </a:prstGeom>
        </p:spPr>
      </p:pic>
      <p:pic>
        <p:nvPicPr>
          <p:cNvPr id="2" name="Graphic 1">
            <a:extLst>
              <a:ext uri="{FF2B5EF4-FFF2-40B4-BE49-F238E27FC236}">
                <a16:creationId xmlns:a16="http://schemas.microsoft.com/office/drawing/2014/main" id="{E4C7544D-BD57-4504-AC5A-951E353C248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5833855"/>
            <a:ext cx="12192000" cy="876300"/>
          </a:xfrm>
          <a:prstGeom prst="rect">
            <a:avLst/>
          </a:prstGeom>
        </p:spPr>
      </p:pic>
    </p:spTree>
    <p:extLst>
      <p:ext uri="{BB962C8B-B14F-4D97-AF65-F5344CB8AC3E}">
        <p14:creationId xmlns:p14="http://schemas.microsoft.com/office/powerpoint/2010/main" val="241878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ottom Pattern White">
    <p:bg>
      <p:bgPr>
        <a:solidFill>
          <a:schemeClr val="accent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BC00585D-E155-409A-899A-29BDF4E57FD3}"/>
              </a:ext>
            </a:extLst>
          </p:cNvPr>
          <p:cNvSpPr>
            <a:spLocks noGrp="1"/>
          </p:cNvSpPr>
          <p:nvPr>
            <p:ph type="title" hasCustomPrompt="1"/>
          </p:nvPr>
        </p:nvSpPr>
        <p:spPr>
          <a:xfrm>
            <a:off x="762000" y="716577"/>
            <a:ext cx="10668000" cy="615553"/>
          </a:xfrm>
          <a:noFill/>
        </p:spPr>
        <p:txBody>
          <a:bodyPr wrap="square" lIns="0" tIns="0" rIns="0" bIns="0" anchor="b" anchorCtr="0">
            <a:spAutoFit/>
          </a:bodyPr>
          <a:lstStyle>
            <a:lvl1pPr algn="l" defTabSz="932742" rtl="0" eaLnBrk="1" latinLnBrk="0" hangingPunct="1">
              <a:lnSpc>
                <a:spcPct val="100000"/>
              </a:lnSpc>
              <a:spcBef>
                <a:spcPct val="0"/>
              </a:spcBef>
              <a:buNone/>
              <a:defRPr lang="en-US" sz="4000" b="1" i="0" kern="1200" cap="none" spc="-50" baseline="0" dirty="0">
                <a:ln w="3175">
                  <a:noFill/>
                </a:ln>
                <a:solidFill>
                  <a:schemeClr val="accent3"/>
                </a:solidFill>
                <a:effectLst/>
                <a:latin typeface="+mj-lt"/>
                <a:ea typeface="+mn-ea"/>
                <a:cs typeface="Segoe UI" pitchFamily="34" charset="0"/>
              </a:defRPr>
            </a:lvl1pPr>
          </a:lstStyle>
          <a:p>
            <a:r>
              <a:rPr lang="en-US" dirty="0"/>
              <a:t>Insert text here</a:t>
            </a:r>
          </a:p>
        </p:txBody>
      </p:sp>
      <p:sp>
        <p:nvSpPr>
          <p:cNvPr id="5" name="Text Placeholder 4">
            <a:extLst>
              <a:ext uri="{FF2B5EF4-FFF2-40B4-BE49-F238E27FC236}">
                <a16:creationId xmlns:a16="http://schemas.microsoft.com/office/drawing/2014/main" id="{2D944D9B-AA15-4DB5-AE58-0FA514F6FE87}"/>
              </a:ext>
            </a:extLst>
          </p:cNvPr>
          <p:cNvSpPr>
            <a:spLocks noGrp="1"/>
          </p:cNvSpPr>
          <p:nvPr>
            <p:ph type="body" sz="quarter" idx="13" hasCustomPrompt="1"/>
          </p:nvPr>
        </p:nvSpPr>
        <p:spPr>
          <a:xfrm>
            <a:off x="762000" y="1790699"/>
            <a:ext cx="10668000" cy="685800"/>
          </a:xfrm>
          <a:prstGeom prst="rect">
            <a:avLst/>
          </a:prstGeom>
          <a:noFill/>
        </p:spPr>
        <p:txBody>
          <a:bodyPr wrap="square" lIns="0" tIns="0" rIns="0" bIns="0">
            <a:noAutofit/>
          </a:bodyPr>
          <a:lstStyle>
            <a:lvl1pPr marL="0" indent="0" algn="l">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a:t>Insert content here</a:t>
            </a:r>
          </a:p>
        </p:txBody>
      </p:sp>
      <p:pic>
        <p:nvPicPr>
          <p:cNvPr id="12" name="Graphic 11">
            <a:extLst>
              <a:ext uri="{FF2B5EF4-FFF2-40B4-BE49-F238E27FC236}">
                <a16:creationId xmlns:a16="http://schemas.microsoft.com/office/drawing/2014/main" id="{9066358F-3531-4B96-B041-02BD184014A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5833855"/>
            <a:ext cx="12192000" cy="876300"/>
          </a:xfrm>
          <a:prstGeom prst="rect">
            <a:avLst/>
          </a:prstGeom>
        </p:spPr>
      </p:pic>
    </p:spTree>
    <p:extLst>
      <p:ext uri="{BB962C8B-B14F-4D97-AF65-F5344CB8AC3E}">
        <p14:creationId xmlns:p14="http://schemas.microsoft.com/office/powerpoint/2010/main" val="1644204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rt Art">
    <p:bg>
      <p:bgPr>
        <a:solidFill>
          <a:schemeClr val="accent2"/>
        </a:solidFill>
        <a:effectLst/>
      </p:bgPr>
    </p:bg>
    <p:spTree>
      <p:nvGrpSpPr>
        <p:cNvPr id="1" name=""/>
        <p:cNvGrpSpPr/>
        <p:nvPr/>
      </p:nvGrpSpPr>
      <p:grpSpPr>
        <a:xfrm>
          <a:off x="0" y="0"/>
          <a:ext cx="0" cy="0"/>
          <a:chOff x="0" y="0"/>
          <a:chExt cx="0" cy="0"/>
        </a:xfrm>
      </p:grpSpPr>
      <p:sp>
        <p:nvSpPr>
          <p:cNvPr id="19" name="Text Placeholder 4">
            <a:extLst>
              <a:ext uri="{FF2B5EF4-FFF2-40B4-BE49-F238E27FC236}">
                <a16:creationId xmlns:a16="http://schemas.microsoft.com/office/drawing/2014/main" id="{3E65ED86-A26C-479A-8393-0BFDCBCD43F2}"/>
              </a:ext>
            </a:extLst>
          </p:cNvPr>
          <p:cNvSpPr>
            <a:spLocks noGrp="1"/>
          </p:cNvSpPr>
          <p:nvPr>
            <p:ph type="body" sz="quarter" idx="13" hasCustomPrompt="1"/>
          </p:nvPr>
        </p:nvSpPr>
        <p:spPr>
          <a:xfrm>
            <a:off x="762000" y="1783952"/>
            <a:ext cx="10668000" cy="1111648"/>
          </a:xfrm>
          <a:prstGeom prst="rect">
            <a:avLst/>
          </a:prstGeom>
          <a:noFill/>
        </p:spPr>
        <p:txBody>
          <a:bodyPr wrap="square" lIns="0" tIns="0" rIns="0" bIns="0">
            <a:noAutofit/>
          </a:bodyPr>
          <a:lstStyle>
            <a:lvl1pPr marL="0" indent="0" algn="l">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a:t>Insert content here</a:t>
            </a:r>
          </a:p>
        </p:txBody>
      </p:sp>
      <p:sp>
        <p:nvSpPr>
          <p:cNvPr id="2" name="Title 1">
            <a:extLst>
              <a:ext uri="{FF2B5EF4-FFF2-40B4-BE49-F238E27FC236}">
                <a16:creationId xmlns:a16="http://schemas.microsoft.com/office/drawing/2014/main" id="{A07E4664-9EEE-4A2F-B223-5F295C6BFB16}"/>
              </a:ext>
            </a:extLst>
          </p:cNvPr>
          <p:cNvSpPr>
            <a:spLocks noGrp="1"/>
          </p:cNvSpPr>
          <p:nvPr>
            <p:ph type="title"/>
          </p:nvPr>
        </p:nvSpPr>
        <p:spPr>
          <a:xfrm>
            <a:off x="761999" y="715964"/>
            <a:ext cx="10667999" cy="646332"/>
          </a:xfrm>
        </p:spPr>
        <p:txBody>
          <a:bodyPr vert="horz" lIns="0" tIns="45720" rIns="91440" bIns="45720" rtlCol="0">
            <a:normAutofit/>
          </a:bodyPr>
          <a:lstStyle>
            <a:lvl1pPr>
              <a:defRPr lang="en-US" sz="4000" dirty="0">
                <a:solidFill>
                  <a:schemeClr val="accent3"/>
                </a:solidFill>
                <a:latin typeface="+mj-lt"/>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98151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A1B9BC-7BE7-4893-90FD-CC95830FD8F2}" type="datetimeFigureOut">
              <a:rPr lang="en-US" smtClean="0"/>
              <a:t>1/10/2024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715270E-046A-4C23-BC98-E307A7DD6BE8}" type="slidenum">
              <a:rPr lang="en-US" smtClean="0"/>
              <a:t>‹#›</a:t>
            </a:fld>
            <a:endParaRPr lang="en-US" dirty="0"/>
          </a:p>
        </p:txBody>
      </p:sp>
    </p:spTree>
    <p:extLst>
      <p:ext uri="{BB962C8B-B14F-4D97-AF65-F5344CB8AC3E}">
        <p14:creationId xmlns:p14="http://schemas.microsoft.com/office/powerpoint/2010/main" val="420321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Photo Content">
    <p:bg>
      <p:bgPr>
        <a:solidFill>
          <a:schemeClr val="accent3"/>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8498B63D-F60C-4A9D-8D3E-0C7CD748FEDE}"/>
              </a:ext>
            </a:extLst>
          </p:cNvPr>
          <p:cNvSpPr>
            <a:spLocks noGrp="1"/>
          </p:cNvSpPr>
          <p:nvPr>
            <p:ph type="body" sz="quarter" idx="11"/>
          </p:nvPr>
        </p:nvSpPr>
        <p:spPr>
          <a:xfrm>
            <a:off x="762000" y="1905000"/>
            <a:ext cx="5334000" cy="3276600"/>
          </a:xfrm>
        </p:spPr>
        <p:txBody>
          <a:bodyPr/>
          <a:lstStyle>
            <a:lvl1pPr marL="0" indent="0">
              <a:buNone/>
              <a:defRPr sz="1800" b="1">
                <a:solidFill>
                  <a:schemeClr val="accent1"/>
                </a:solidFill>
              </a:defRPr>
            </a:lvl1pPr>
            <a:lvl2pPr marL="283464" indent="-283464">
              <a:spcBef>
                <a:spcPts val="1000"/>
              </a:spcBef>
              <a:defRPr sz="1800">
                <a:solidFill>
                  <a:schemeClr val="accent1"/>
                </a:solidFill>
              </a:defRPr>
            </a:lvl2pPr>
          </a:lstStyle>
          <a:p>
            <a:pPr lvl="0"/>
            <a:r>
              <a:rPr lang="en-US"/>
              <a:t>Click to edit Master text styles</a:t>
            </a:r>
          </a:p>
          <a:p>
            <a:pPr lvl="1"/>
            <a:r>
              <a:rPr lang="en-US"/>
              <a:t>Second level</a:t>
            </a:r>
          </a:p>
        </p:txBody>
      </p:sp>
      <p:sp>
        <p:nvSpPr>
          <p:cNvPr id="14" name="Picture Placeholder 13">
            <a:extLst>
              <a:ext uri="{FF2B5EF4-FFF2-40B4-BE49-F238E27FC236}">
                <a16:creationId xmlns:a16="http://schemas.microsoft.com/office/drawing/2014/main" id="{9B1932CF-F265-4AEE-8704-F42C01AFB479}"/>
              </a:ext>
            </a:extLst>
          </p:cNvPr>
          <p:cNvSpPr>
            <a:spLocks noGrp="1"/>
          </p:cNvSpPr>
          <p:nvPr>
            <p:ph type="pic" sz="quarter" idx="10"/>
          </p:nvPr>
        </p:nvSpPr>
        <p:spPr>
          <a:xfrm>
            <a:off x="7202624" y="715962"/>
            <a:ext cx="4227375" cy="4727907"/>
          </a:xfrm>
          <a:solidFill>
            <a:schemeClr val="accent3">
              <a:lumMod val="75000"/>
            </a:schemeClr>
          </a:solidFill>
        </p:spPr>
        <p:txBody>
          <a:bodyPr/>
          <a:lstStyle>
            <a:lvl1pPr algn="ctr">
              <a:buNone/>
              <a:defRPr sz="1600"/>
            </a:lvl1pPr>
          </a:lstStyle>
          <a:p>
            <a:r>
              <a:rPr lang="en-US"/>
              <a:t>Click icon to add picture</a:t>
            </a:r>
            <a:endParaRPr lang="en-US" dirty="0"/>
          </a:p>
        </p:txBody>
      </p:sp>
      <p:sp>
        <p:nvSpPr>
          <p:cNvPr id="3" name="Title 2">
            <a:extLst>
              <a:ext uri="{FF2B5EF4-FFF2-40B4-BE49-F238E27FC236}">
                <a16:creationId xmlns:a16="http://schemas.microsoft.com/office/drawing/2014/main" id="{164D0D78-72DF-43BD-8B4F-DE52DA013C52}"/>
              </a:ext>
            </a:extLst>
          </p:cNvPr>
          <p:cNvSpPr>
            <a:spLocks noGrp="1"/>
          </p:cNvSpPr>
          <p:nvPr>
            <p:ph type="title"/>
          </p:nvPr>
        </p:nvSpPr>
        <p:spPr>
          <a:xfrm>
            <a:off x="762000" y="715961"/>
            <a:ext cx="5334000" cy="1189038"/>
          </a:xfrm>
        </p:spPr>
        <p:txBody>
          <a:bodyPr vert="horz" lIns="91440" tIns="45720" rIns="91440" bIns="45720" rtlCol="0" anchor="t">
            <a:normAutofit/>
          </a:bodyPr>
          <a:lstStyle>
            <a:lvl1pPr>
              <a:defRPr lang="en-US" sz="4000">
                <a:solidFill>
                  <a:schemeClr val="accent1"/>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pic>
        <p:nvPicPr>
          <p:cNvPr id="2" name="Graphic 1">
            <a:extLst>
              <a:ext uri="{FF2B5EF4-FFF2-40B4-BE49-F238E27FC236}">
                <a16:creationId xmlns:a16="http://schemas.microsoft.com/office/drawing/2014/main" id="{DAFD71A9-C105-43A7-88DA-9FFC5174CC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6000750"/>
            <a:ext cx="12192000" cy="857250"/>
          </a:xfrm>
          <a:prstGeom prst="rect">
            <a:avLst/>
          </a:prstGeom>
        </p:spPr>
      </p:pic>
    </p:spTree>
    <p:extLst>
      <p:ext uri="{BB962C8B-B14F-4D97-AF65-F5344CB8AC3E}">
        <p14:creationId xmlns:p14="http://schemas.microsoft.com/office/powerpoint/2010/main" val="652059179"/>
      </p:ext>
    </p:extLst>
  </p:cSld>
  <p:clrMapOvr>
    <a:masterClrMapping/>
  </p:clrMapOvr>
  <p:extLst>
    <p:ext uri="{DCECCB84-F9BA-43D5-87BE-67443E8EF086}">
      <p15:sldGuideLst xmlns:p15="http://schemas.microsoft.com/office/powerpoint/2012/main">
        <p15:guide id="1" pos="4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Photo Content">
    <p:bg>
      <p:bgPr>
        <a:solidFill>
          <a:schemeClr val="accent3"/>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8498B63D-F60C-4A9D-8D3E-0C7CD748FEDE}"/>
              </a:ext>
            </a:extLst>
          </p:cNvPr>
          <p:cNvSpPr>
            <a:spLocks noGrp="1"/>
          </p:cNvSpPr>
          <p:nvPr>
            <p:ph type="body" sz="quarter" idx="11"/>
          </p:nvPr>
        </p:nvSpPr>
        <p:spPr>
          <a:xfrm>
            <a:off x="762000" y="1905000"/>
            <a:ext cx="5334000" cy="3276600"/>
          </a:xfrm>
        </p:spPr>
        <p:txBody>
          <a:bodyPr/>
          <a:lstStyle>
            <a:lvl1pPr marL="0" indent="0">
              <a:buNone/>
              <a:defRPr sz="1800" b="1">
                <a:solidFill>
                  <a:schemeClr val="accent1"/>
                </a:solidFill>
              </a:defRPr>
            </a:lvl1pPr>
            <a:lvl2pPr marL="283464" indent="-283464">
              <a:spcBef>
                <a:spcPts val="1000"/>
              </a:spcBef>
              <a:defRPr sz="1800">
                <a:solidFill>
                  <a:schemeClr val="accent1"/>
                </a:solidFill>
              </a:defRPr>
            </a:lvl2pPr>
          </a:lstStyle>
          <a:p>
            <a:pPr lvl="0"/>
            <a:r>
              <a:rPr lang="en-US"/>
              <a:t>Click to edit Master text styles</a:t>
            </a:r>
          </a:p>
          <a:p>
            <a:pPr lvl="1"/>
            <a:r>
              <a:rPr lang="en-US"/>
              <a:t>Second level</a:t>
            </a:r>
          </a:p>
        </p:txBody>
      </p:sp>
      <p:sp>
        <p:nvSpPr>
          <p:cNvPr id="8" name="Picture Placeholder 13">
            <a:extLst>
              <a:ext uri="{FF2B5EF4-FFF2-40B4-BE49-F238E27FC236}">
                <a16:creationId xmlns:a16="http://schemas.microsoft.com/office/drawing/2014/main" id="{89E410BA-B0FE-4F0E-8BE5-D33CC016635B}"/>
              </a:ext>
            </a:extLst>
          </p:cNvPr>
          <p:cNvSpPr>
            <a:spLocks noGrp="1"/>
          </p:cNvSpPr>
          <p:nvPr>
            <p:ph type="pic" sz="quarter" idx="13"/>
          </p:nvPr>
        </p:nvSpPr>
        <p:spPr>
          <a:xfrm>
            <a:off x="6858000" y="3444081"/>
            <a:ext cx="4572000" cy="2362200"/>
          </a:xfrm>
          <a:solidFill>
            <a:schemeClr val="accent3">
              <a:lumMod val="75000"/>
            </a:schemeClr>
          </a:solidFill>
        </p:spPr>
        <p:txBody>
          <a:bodyPr/>
          <a:lstStyle>
            <a:lvl1pPr algn="ctr">
              <a:buNone/>
              <a:defRPr sz="1600"/>
            </a:lvl1pPr>
          </a:lstStyle>
          <a:p>
            <a:r>
              <a:rPr lang="en-US"/>
              <a:t>Click icon to add picture</a:t>
            </a:r>
            <a:endParaRPr lang="en-US" dirty="0"/>
          </a:p>
        </p:txBody>
      </p:sp>
      <p:sp>
        <p:nvSpPr>
          <p:cNvPr id="9" name="Picture Placeholder 13">
            <a:extLst>
              <a:ext uri="{FF2B5EF4-FFF2-40B4-BE49-F238E27FC236}">
                <a16:creationId xmlns:a16="http://schemas.microsoft.com/office/drawing/2014/main" id="{827A95C0-AE8D-46E1-9EF9-64504CBEF99E}"/>
              </a:ext>
            </a:extLst>
          </p:cNvPr>
          <p:cNvSpPr>
            <a:spLocks noGrp="1"/>
          </p:cNvSpPr>
          <p:nvPr>
            <p:ph type="pic" sz="quarter" idx="14"/>
          </p:nvPr>
        </p:nvSpPr>
        <p:spPr>
          <a:xfrm>
            <a:off x="6858000" y="715963"/>
            <a:ext cx="4572000" cy="2362200"/>
          </a:xfrm>
          <a:solidFill>
            <a:schemeClr val="accent3">
              <a:lumMod val="75000"/>
            </a:schemeClr>
          </a:solidFill>
        </p:spPr>
        <p:txBody>
          <a:bodyPr/>
          <a:lstStyle>
            <a:lvl1pPr algn="ctr">
              <a:buNone/>
              <a:defRPr sz="1600"/>
            </a:lvl1pPr>
          </a:lstStyle>
          <a:p>
            <a:r>
              <a:rPr lang="en-US"/>
              <a:t>Click icon to add picture</a:t>
            </a:r>
            <a:endParaRPr lang="en-US" dirty="0"/>
          </a:p>
        </p:txBody>
      </p:sp>
      <p:pic>
        <p:nvPicPr>
          <p:cNvPr id="2" name="Graphic 1">
            <a:extLst>
              <a:ext uri="{FF2B5EF4-FFF2-40B4-BE49-F238E27FC236}">
                <a16:creationId xmlns:a16="http://schemas.microsoft.com/office/drawing/2014/main" id="{074AC9B3-247D-45E3-9C91-C248ADAFBAF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6000750"/>
            <a:ext cx="12192000" cy="857250"/>
          </a:xfrm>
          <a:prstGeom prst="rect">
            <a:avLst/>
          </a:prstGeom>
        </p:spPr>
      </p:pic>
      <p:sp>
        <p:nvSpPr>
          <p:cNvPr id="3" name="Title 2">
            <a:extLst>
              <a:ext uri="{FF2B5EF4-FFF2-40B4-BE49-F238E27FC236}">
                <a16:creationId xmlns:a16="http://schemas.microsoft.com/office/drawing/2014/main" id="{BB8295CA-882D-4533-80DA-6D6EA01257A6}"/>
              </a:ext>
            </a:extLst>
          </p:cNvPr>
          <p:cNvSpPr>
            <a:spLocks noGrp="1"/>
          </p:cNvSpPr>
          <p:nvPr>
            <p:ph type="title"/>
          </p:nvPr>
        </p:nvSpPr>
        <p:spPr>
          <a:xfrm>
            <a:off x="762000" y="715961"/>
            <a:ext cx="5334000" cy="1189038"/>
          </a:xfrm>
        </p:spPr>
        <p:txBody>
          <a:bodyPr vert="horz" lIns="91440" tIns="45720" rIns="91440" bIns="45720" rtlCol="0" anchor="t">
            <a:normAutofit/>
          </a:bodyPr>
          <a:lstStyle>
            <a:lvl1pPr>
              <a:defRPr lang="en-US" sz="4000">
                <a:solidFill>
                  <a:schemeClr val="accent1"/>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1587292952"/>
      </p:ext>
    </p:extLst>
  </p:cSld>
  <p:clrMapOvr>
    <a:masterClrMapping/>
  </p:clrMapOvr>
  <p:extLst>
    <p:ext uri="{DCECCB84-F9BA-43D5-87BE-67443E8EF086}">
      <p15:sldGuideLst xmlns:p15="http://schemas.microsoft.com/office/powerpoint/2012/main">
        <p15:guide id="1" orient="horz" pos="3672"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ight Pattern Content">
    <p:bg>
      <p:bgPr>
        <a:solidFill>
          <a:schemeClr val="accent2"/>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762000" y="1905000"/>
            <a:ext cx="6477000" cy="3276600"/>
          </a:xfrm>
        </p:spPr>
        <p:txBody>
          <a:bodyPr/>
          <a:lstStyle>
            <a:lvl1pPr marL="0" indent="0">
              <a:buNone/>
              <a:defRPr sz="1800" b="1">
                <a:solidFill>
                  <a:schemeClr val="tx1"/>
                </a:solidFill>
              </a:defRPr>
            </a:lvl1pPr>
            <a:lvl2pPr marL="283464" indent="-283464">
              <a:spcBef>
                <a:spcPts val="1000"/>
              </a:spcBef>
              <a:defRPr sz="1800">
                <a:solidFill>
                  <a:schemeClr val="tx1"/>
                </a:solidFill>
              </a:defRPr>
            </a:lvl2pPr>
          </a:lstStyle>
          <a:p>
            <a:pPr lvl="0"/>
            <a:r>
              <a:rPr lang="en-US"/>
              <a:t>Click to edit Master text styles</a:t>
            </a:r>
          </a:p>
          <a:p>
            <a:pPr lvl="1"/>
            <a:r>
              <a:rPr lang="en-US"/>
              <a:t>Second level</a:t>
            </a:r>
          </a:p>
        </p:txBody>
      </p:sp>
      <p:pic>
        <p:nvPicPr>
          <p:cNvPr id="8" name="Graphic 7" hidden="1">
            <a:extLst>
              <a:ext uri="{FF2B5EF4-FFF2-40B4-BE49-F238E27FC236}">
                <a16:creationId xmlns:a16="http://schemas.microsoft.com/office/drawing/2014/main" id="{606CCDFE-8488-471E-A2E2-3C7504F25F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633874" y="0"/>
            <a:ext cx="3558126" cy="6858000"/>
          </a:xfrm>
          <a:prstGeom prst="rect">
            <a:avLst/>
          </a:prstGeom>
        </p:spPr>
      </p:pic>
      <p:pic>
        <p:nvPicPr>
          <p:cNvPr id="7" name="Graphic 6">
            <a:extLst>
              <a:ext uri="{FF2B5EF4-FFF2-40B4-BE49-F238E27FC236}">
                <a16:creationId xmlns:a16="http://schemas.microsoft.com/office/drawing/2014/main" id="{9A7A9776-2781-49A6-AD44-CE45C0543F4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382000" y="0"/>
            <a:ext cx="3810000" cy="6858000"/>
          </a:xfrm>
          <a:prstGeom prst="rect">
            <a:avLst/>
          </a:prstGeom>
        </p:spPr>
      </p:pic>
      <p:sp>
        <p:nvSpPr>
          <p:cNvPr id="2" name="Title 1">
            <a:extLst>
              <a:ext uri="{FF2B5EF4-FFF2-40B4-BE49-F238E27FC236}">
                <a16:creationId xmlns:a16="http://schemas.microsoft.com/office/drawing/2014/main" id="{EA2FE0FB-930A-4056-8430-A6353A5DA863}"/>
              </a:ext>
            </a:extLst>
          </p:cNvPr>
          <p:cNvSpPr>
            <a:spLocks noGrp="1"/>
          </p:cNvSpPr>
          <p:nvPr>
            <p:ph type="title"/>
          </p:nvPr>
        </p:nvSpPr>
        <p:spPr>
          <a:xfrm>
            <a:off x="762000" y="715961"/>
            <a:ext cx="6477000" cy="1189038"/>
          </a:xfrm>
        </p:spPr>
        <p:txBody>
          <a:bodyPr vert="horz" lIns="91440" tIns="45720" rIns="91440" bIns="45720" rtlCol="0" anchor="t">
            <a:normAutofit/>
          </a:bodyPr>
          <a:lstStyle>
            <a:lvl1pPr>
              <a:defRPr lang="en-US" sz="4000">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1429281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ight Pattern Content Yellow">
    <p:bg>
      <p:bgPr>
        <a:solidFill>
          <a:schemeClr val="accent3"/>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762000" y="1905000"/>
            <a:ext cx="6477000" cy="3276600"/>
          </a:xfrm>
        </p:spPr>
        <p:txBody>
          <a:bodyPr/>
          <a:lstStyle>
            <a:lvl1pPr marL="0" indent="0">
              <a:buNone/>
              <a:defRPr sz="1800" b="1">
                <a:solidFill>
                  <a:schemeClr val="accent1"/>
                </a:solidFill>
              </a:defRPr>
            </a:lvl1pPr>
            <a:lvl2pPr marL="283464" indent="-283464">
              <a:spcBef>
                <a:spcPts val="1000"/>
              </a:spcBef>
              <a:defRPr sz="1800">
                <a:solidFill>
                  <a:schemeClr val="accent1"/>
                </a:solidFill>
              </a:defRPr>
            </a:lvl2pPr>
          </a:lstStyle>
          <a:p>
            <a:pPr lvl="0"/>
            <a:r>
              <a:rPr lang="en-US"/>
              <a:t>Click to edit Master text styles</a:t>
            </a:r>
          </a:p>
          <a:p>
            <a:pPr lvl="1"/>
            <a:r>
              <a:rPr lang="en-US"/>
              <a:t>Second level</a:t>
            </a:r>
          </a:p>
        </p:txBody>
      </p:sp>
      <p:pic>
        <p:nvPicPr>
          <p:cNvPr id="8" name="Graphic 7" hidden="1">
            <a:extLst>
              <a:ext uri="{FF2B5EF4-FFF2-40B4-BE49-F238E27FC236}">
                <a16:creationId xmlns:a16="http://schemas.microsoft.com/office/drawing/2014/main" id="{606CCDFE-8488-471E-A2E2-3C7504F25F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633874" y="0"/>
            <a:ext cx="3558126" cy="6858000"/>
          </a:xfrm>
          <a:prstGeom prst="rect">
            <a:avLst/>
          </a:prstGeom>
        </p:spPr>
      </p:pic>
      <p:pic>
        <p:nvPicPr>
          <p:cNvPr id="7" name="Graphic 6">
            <a:extLst>
              <a:ext uri="{FF2B5EF4-FFF2-40B4-BE49-F238E27FC236}">
                <a16:creationId xmlns:a16="http://schemas.microsoft.com/office/drawing/2014/main" id="{9A7A9776-2781-49A6-AD44-CE45C0543F4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382000" y="0"/>
            <a:ext cx="3810000" cy="6858000"/>
          </a:xfrm>
          <a:prstGeom prst="rect">
            <a:avLst/>
          </a:prstGeom>
        </p:spPr>
      </p:pic>
      <p:sp>
        <p:nvSpPr>
          <p:cNvPr id="2" name="Title 1">
            <a:extLst>
              <a:ext uri="{FF2B5EF4-FFF2-40B4-BE49-F238E27FC236}">
                <a16:creationId xmlns:a16="http://schemas.microsoft.com/office/drawing/2014/main" id="{EA2FE0FB-930A-4056-8430-A6353A5DA863}"/>
              </a:ext>
            </a:extLst>
          </p:cNvPr>
          <p:cNvSpPr>
            <a:spLocks noGrp="1"/>
          </p:cNvSpPr>
          <p:nvPr>
            <p:ph type="title"/>
          </p:nvPr>
        </p:nvSpPr>
        <p:spPr>
          <a:xfrm>
            <a:off x="762000" y="715961"/>
            <a:ext cx="6477000" cy="1189038"/>
          </a:xfrm>
        </p:spPr>
        <p:txBody>
          <a:bodyPr vert="horz" lIns="91440" tIns="45720" rIns="91440" bIns="45720" rtlCol="0" anchor="t">
            <a:normAutofit/>
          </a:bodyPr>
          <a:lstStyle>
            <a:lvl1pPr>
              <a:defRPr lang="en-US" sz="4000">
                <a:solidFill>
                  <a:schemeClr val="accent1"/>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2002499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ft Pattern Content">
    <p:bg>
      <p:bgPr>
        <a:solidFill>
          <a:schemeClr val="accent2"/>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4533900" y="1905000"/>
            <a:ext cx="6955734" cy="3276600"/>
          </a:xfrm>
        </p:spPr>
        <p:txBody>
          <a:bodyPr/>
          <a:lstStyle>
            <a:lvl1pPr marL="0" indent="0">
              <a:buNone/>
              <a:defRPr sz="1800" b="1">
                <a:solidFill>
                  <a:schemeClr val="tx1"/>
                </a:solidFill>
              </a:defRPr>
            </a:lvl1pPr>
            <a:lvl2pPr marL="283464" indent="-283464">
              <a:spcBef>
                <a:spcPts val="1000"/>
              </a:spcBef>
              <a:defRPr sz="1800">
                <a:solidFill>
                  <a:schemeClr val="tx1"/>
                </a:solidFill>
              </a:defRPr>
            </a:lvl2pPr>
          </a:lstStyle>
          <a:p>
            <a:pPr lvl="0"/>
            <a:r>
              <a:rPr lang="en-US"/>
              <a:t>Click to edit Master text styles</a:t>
            </a:r>
          </a:p>
          <a:p>
            <a:pPr lvl="1"/>
            <a:r>
              <a:rPr lang="en-US"/>
              <a:t>Second level</a:t>
            </a:r>
          </a:p>
        </p:txBody>
      </p:sp>
      <p:pic>
        <p:nvPicPr>
          <p:cNvPr id="13" name="Graphic 12" hidden="1">
            <a:extLst>
              <a:ext uri="{FF2B5EF4-FFF2-40B4-BE49-F238E27FC236}">
                <a16:creationId xmlns:a16="http://schemas.microsoft.com/office/drawing/2014/main" id="{8393C3A4-D09E-47EB-B9F0-C1DDDEB3B18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0" y="0"/>
            <a:ext cx="3810000" cy="6858000"/>
          </a:xfrm>
          <a:prstGeom prst="rect">
            <a:avLst/>
          </a:prstGeom>
        </p:spPr>
      </p:pic>
      <p:pic>
        <p:nvPicPr>
          <p:cNvPr id="8" name="Graphic 7">
            <a:extLst>
              <a:ext uri="{FF2B5EF4-FFF2-40B4-BE49-F238E27FC236}">
                <a16:creationId xmlns:a16="http://schemas.microsoft.com/office/drawing/2014/main" id="{B829B5F1-1C12-4A1B-A83C-BFE17D26D9C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3810000" cy="6858000"/>
          </a:xfrm>
          <a:prstGeom prst="rect">
            <a:avLst/>
          </a:prstGeom>
        </p:spPr>
      </p:pic>
      <p:sp>
        <p:nvSpPr>
          <p:cNvPr id="2" name="Title 1">
            <a:extLst>
              <a:ext uri="{FF2B5EF4-FFF2-40B4-BE49-F238E27FC236}">
                <a16:creationId xmlns:a16="http://schemas.microsoft.com/office/drawing/2014/main" id="{0D62E947-C679-46EB-896A-20E355781CAF}"/>
              </a:ext>
            </a:extLst>
          </p:cNvPr>
          <p:cNvSpPr>
            <a:spLocks noGrp="1"/>
          </p:cNvSpPr>
          <p:nvPr>
            <p:ph type="title"/>
          </p:nvPr>
        </p:nvSpPr>
        <p:spPr>
          <a:xfrm>
            <a:off x="4533898" y="715961"/>
            <a:ext cx="6955735" cy="1189038"/>
          </a:xfrm>
        </p:spPr>
        <p:txBody>
          <a:bodyPr vert="horz" lIns="91440" tIns="45720" rIns="91440" bIns="45720" rtlCol="0" anchor="t">
            <a:normAutofit/>
          </a:bodyPr>
          <a:lstStyle>
            <a:lvl1pPr>
              <a:defRPr lang="en-US" sz="4000" i="0" cap="none" spc="-50" baseline="0">
                <a:ln w="3175">
                  <a:noFill/>
                </a:ln>
                <a:solidFill>
                  <a:schemeClr val="tx1"/>
                </a:solidFill>
                <a:effectLst/>
                <a:ea typeface="+mn-ea"/>
                <a:cs typeface="Segoe UI" pitchFamily="34" charset="0"/>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2204198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56" userDrawn="1">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ft Pattern Content Yellow">
    <p:bg>
      <p:bgPr>
        <a:solidFill>
          <a:schemeClr val="accent3"/>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4533900" y="1905000"/>
            <a:ext cx="6955734" cy="3276600"/>
          </a:xfrm>
        </p:spPr>
        <p:txBody>
          <a:bodyPr/>
          <a:lstStyle>
            <a:lvl1pPr marL="0" indent="0">
              <a:buNone/>
              <a:defRPr sz="1800" b="1">
                <a:solidFill>
                  <a:schemeClr val="accent1"/>
                </a:solidFill>
              </a:defRPr>
            </a:lvl1pPr>
            <a:lvl2pPr marL="283464" indent="-283464">
              <a:spcBef>
                <a:spcPts val="1000"/>
              </a:spcBef>
              <a:defRPr sz="1800">
                <a:solidFill>
                  <a:schemeClr val="accent1"/>
                </a:solidFill>
              </a:defRPr>
            </a:lvl2pPr>
          </a:lstStyle>
          <a:p>
            <a:pPr lvl="0"/>
            <a:r>
              <a:rPr lang="en-US"/>
              <a:t>Click to edit Master text styles</a:t>
            </a:r>
          </a:p>
          <a:p>
            <a:pPr lvl="1"/>
            <a:r>
              <a:rPr lang="en-US"/>
              <a:t>Second level</a:t>
            </a:r>
          </a:p>
        </p:txBody>
      </p:sp>
      <p:pic>
        <p:nvPicPr>
          <p:cNvPr id="13" name="Graphic 12" hidden="1">
            <a:extLst>
              <a:ext uri="{FF2B5EF4-FFF2-40B4-BE49-F238E27FC236}">
                <a16:creationId xmlns:a16="http://schemas.microsoft.com/office/drawing/2014/main" id="{8393C3A4-D09E-47EB-B9F0-C1DDDEB3B18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0" y="0"/>
            <a:ext cx="3810000" cy="6858000"/>
          </a:xfrm>
          <a:prstGeom prst="rect">
            <a:avLst/>
          </a:prstGeom>
        </p:spPr>
      </p:pic>
      <p:pic>
        <p:nvPicPr>
          <p:cNvPr id="8" name="Graphic 7">
            <a:extLst>
              <a:ext uri="{FF2B5EF4-FFF2-40B4-BE49-F238E27FC236}">
                <a16:creationId xmlns:a16="http://schemas.microsoft.com/office/drawing/2014/main" id="{B829B5F1-1C12-4A1B-A83C-BFE17D26D9C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3810000" cy="6858000"/>
          </a:xfrm>
          <a:prstGeom prst="rect">
            <a:avLst/>
          </a:prstGeom>
        </p:spPr>
      </p:pic>
      <p:sp>
        <p:nvSpPr>
          <p:cNvPr id="2" name="Title 1">
            <a:extLst>
              <a:ext uri="{FF2B5EF4-FFF2-40B4-BE49-F238E27FC236}">
                <a16:creationId xmlns:a16="http://schemas.microsoft.com/office/drawing/2014/main" id="{0D62E947-C679-46EB-896A-20E355781CAF}"/>
              </a:ext>
            </a:extLst>
          </p:cNvPr>
          <p:cNvSpPr>
            <a:spLocks noGrp="1"/>
          </p:cNvSpPr>
          <p:nvPr>
            <p:ph type="title"/>
          </p:nvPr>
        </p:nvSpPr>
        <p:spPr>
          <a:xfrm>
            <a:off x="4533898" y="715961"/>
            <a:ext cx="6955735" cy="1189038"/>
          </a:xfrm>
        </p:spPr>
        <p:txBody>
          <a:bodyPr vert="horz" lIns="91440" tIns="45720" rIns="91440" bIns="45720" rtlCol="0" anchor="t">
            <a:normAutofit/>
          </a:bodyPr>
          <a:lstStyle>
            <a:lvl1pPr>
              <a:defRPr lang="en-US" sz="4000" i="0" cap="none" spc="-50" baseline="0">
                <a:ln w="3175">
                  <a:noFill/>
                </a:ln>
                <a:solidFill>
                  <a:schemeClr val="accent1"/>
                </a:solidFill>
                <a:effectLst/>
                <a:ea typeface="+mn-ea"/>
                <a:cs typeface="Segoe UI" pitchFamily="34" charset="0"/>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75319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56" userDrawn="1">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fetti Content Purple">
    <p:bg>
      <p:bgPr>
        <a:solidFill>
          <a:schemeClr val="accent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D9303A2-B30A-054C-B809-053B909E125F}"/>
              </a:ext>
            </a:extLst>
          </p:cNvPr>
          <p:cNvSpPr>
            <a:spLocks noGrp="1"/>
          </p:cNvSpPr>
          <p:nvPr>
            <p:ph type="title" hasCustomPrompt="1"/>
          </p:nvPr>
        </p:nvSpPr>
        <p:spPr>
          <a:xfrm>
            <a:off x="1525301" y="1975104"/>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accent3"/>
                </a:solidFill>
                <a:effectLst/>
                <a:latin typeface="+mn-lt"/>
                <a:ea typeface="+mn-ea"/>
                <a:cs typeface="Segoe UI" pitchFamily="34" charset="0"/>
              </a:defRPr>
            </a:lvl1pPr>
          </a:lstStyle>
          <a:p>
            <a:r>
              <a:rPr lang="en-US" dirty="0"/>
              <a:t>Section title with border</a:t>
            </a:r>
          </a:p>
        </p:txBody>
      </p:sp>
      <p:sp>
        <p:nvSpPr>
          <p:cNvPr id="6" name="Text Placeholder 4">
            <a:extLst>
              <a:ext uri="{FF2B5EF4-FFF2-40B4-BE49-F238E27FC236}">
                <a16:creationId xmlns:a16="http://schemas.microsoft.com/office/drawing/2014/main" id="{10F58DD1-3970-D84D-8040-EF33B0971D59}"/>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dirty="0"/>
              <a:t>Insert content here</a:t>
            </a:r>
          </a:p>
        </p:txBody>
      </p:sp>
      <p:pic>
        <p:nvPicPr>
          <p:cNvPr id="3" name="Graphic 2">
            <a:extLst>
              <a:ext uri="{FF2B5EF4-FFF2-40B4-BE49-F238E27FC236}">
                <a16:creationId xmlns:a16="http://schemas.microsoft.com/office/drawing/2014/main" id="{EEE98737-74D2-46C7-8655-74871A42039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131248"/>
            <a:ext cx="12192000" cy="428625"/>
          </a:xfrm>
          <a:prstGeom prst="rect">
            <a:avLst/>
          </a:prstGeom>
        </p:spPr>
      </p:pic>
      <p:pic>
        <p:nvPicPr>
          <p:cNvPr id="4" name="Graphic 3">
            <a:extLst>
              <a:ext uri="{FF2B5EF4-FFF2-40B4-BE49-F238E27FC236}">
                <a16:creationId xmlns:a16="http://schemas.microsoft.com/office/drawing/2014/main" id="{7146B861-BC3C-4898-95DE-944AB08755D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6340659"/>
            <a:ext cx="12192000" cy="428625"/>
          </a:xfrm>
          <a:prstGeom prst="rect">
            <a:avLst/>
          </a:prstGeom>
        </p:spPr>
      </p:pic>
    </p:spTree>
    <p:extLst>
      <p:ext uri="{BB962C8B-B14F-4D97-AF65-F5344CB8AC3E}">
        <p14:creationId xmlns:p14="http://schemas.microsoft.com/office/powerpoint/2010/main" val="2842644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04" userDrawn="1">
          <p15:clr>
            <a:srgbClr val="FBAE40"/>
          </p15:clr>
        </p15:guide>
        <p15:guide id="2" pos="6127">
          <p15:clr>
            <a:srgbClr val="5ACBF0"/>
          </p15:clr>
        </p15:guide>
        <p15:guide id="3" orient="horz" pos="216" userDrawn="1">
          <p15:clr>
            <a:srgbClr val="5ACBF0"/>
          </p15:clr>
        </p15:guide>
        <p15:guide id="4" orient="horz" pos="1560" userDrawn="1">
          <p15:clr>
            <a:srgbClr val="5ACBF0"/>
          </p15:clr>
        </p15:guide>
        <p15:guide id="5" orient="horz" pos="393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fetti Content Blue">
    <p:bg>
      <p:bgPr>
        <a:solidFill>
          <a:schemeClr val="accent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D9303A2-B30A-054C-B809-053B909E125F}"/>
              </a:ext>
            </a:extLst>
          </p:cNvPr>
          <p:cNvSpPr>
            <a:spLocks noGrp="1"/>
          </p:cNvSpPr>
          <p:nvPr>
            <p:ph type="title" hasCustomPrompt="1"/>
          </p:nvPr>
        </p:nvSpPr>
        <p:spPr>
          <a:xfrm>
            <a:off x="1525301" y="1975104"/>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n-lt"/>
                <a:ea typeface="+mn-ea"/>
                <a:cs typeface="Segoe UI" pitchFamily="34" charset="0"/>
              </a:defRPr>
            </a:lvl1pPr>
          </a:lstStyle>
          <a:p>
            <a:r>
              <a:rPr lang="en-US" dirty="0"/>
              <a:t>Section title with border</a:t>
            </a:r>
          </a:p>
        </p:txBody>
      </p:sp>
      <p:sp>
        <p:nvSpPr>
          <p:cNvPr id="6" name="Text Placeholder 4">
            <a:extLst>
              <a:ext uri="{FF2B5EF4-FFF2-40B4-BE49-F238E27FC236}">
                <a16:creationId xmlns:a16="http://schemas.microsoft.com/office/drawing/2014/main" id="{10F58DD1-3970-D84D-8040-EF33B0971D59}"/>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a:t>Insert content here</a:t>
            </a:r>
          </a:p>
        </p:txBody>
      </p:sp>
      <p:pic>
        <p:nvPicPr>
          <p:cNvPr id="3" name="Graphic 2">
            <a:extLst>
              <a:ext uri="{FF2B5EF4-FFF2-40B4-BE49-F238E27FC236}">
                <a16:creationId xmlns:a16="http://schemas.microsoft.com/office/drawing/2014/main" id="{B4FBE5B2-2D6A-4DC6-9944-CF3D7EC50A4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131248"/>
            <a:ext cx="12192000" cy="428625"/>
          </a:xfrm>
          <a:prstGeom prst="rect">
            <a:avLst/>
          </a:prstGeom>
        </p:spPr>
      </p:pic>
      <p:pic>
        <p:nvPicPr>
          <p:cNvPr id="8" name="Graphic 7">
            <a:extLst>
              <a:ext uri="{FF2B5EF4-FFF2-40B4-BE49-F238E27FC236}">
                <a16:creationId xmlns:a16="http://schemas.microsoft.com/office/drawing/2014/main" id="{B9407BD0-C2EE-44A7-8749-433953FD1FD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6340659"/>
            <a:ext cx="12192000" cy="428625"/>
          </a:xfrm>
          <a:prstGeom prst="rect">
            <a:avLst/>
          </a:prstGeom>
        </p:spPr>
      </p:pic>
    </p:spTree>
    <p:extLst>
      <p:ext uri="{BB962C8B-B14F-4D97-AF65-F5344CB8AC3E}">
        <p14:creationId xmlns:p14="http://schemas.microsoft.com/office/powerpoint/2010/main" val="3701056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84" userDrawn="1">
          <p15:clr>
            <a:srgbClr val="FBAE40"/>
          </p15:clr>
        </p15:guide>
        <p15:guide id="2" pos="6127">
          <p15:clr>
            <a:srgbClr val="5ACBF0"/>
          </p15:clr>
        </p15:guide>
        <p15:guide id="3" orient="horz" pos="216" userDrawn="1">
          <p15:clr>
            <a:srgbClr val="5ACBF0"/>
          </p15:clr>
        </p15:guide>
        <p15:guide id="4" orient="horz" pos="4128" userDrawn="1">
          <p15:clr>
            <a:srgbClr val="5ACBF0"/>
          </p15:clr>
        </p15:guide>
        <p15:guide id="5" orient="horz" pos="393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364696-E1F3-49EF-AEC8-730A16D9A23F}" type="datetimeFigureOut">
              <a:rPr lang="en-US" altLang="en-US" smtClean="0"/>
              <a:pPr/>
              <a:t>1/10/2024</a:t>
            </a:fld>
            <a:endParaRPr lang="en-US"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02A1B0-4691-41D9-84E0-69D594EAA3FE}" type="slidenum">
              <a:rPr lang="en-US" altLang="en-US" smtClean="0"/>
              <a:pPr/>
              <a:t>‹#›</a:t>
            </a:fld>
            <a:endParaRPr lang="en-US" altLang="en-US" dirty="0"/>
          </a:p>
        </p:txBody>
      </p:sp>
    </p:spTree>
    <p:extLst>
      <p:ext uri="{BB962C8B-B14F-4D97-AF65-F5344CB8AC3E}">
        <p14:creationId xmlns:p14="http://schemas.microsoft.com/office/powerpoint/2010/main" val="1595586410"/>
      </p:ext>
    </p:extLst>
  </p:cSld>
  <p:clrMap bg1="dk1" tx1="lt1" bg2="dk2"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9" r:id="rId5"/>
    <p:sldLayoutId id="2147483730" r:id="rId6"/>
    <p:sldLayoutId id="2147483722" r:id="rId7"/>
    <p:sldLayoutId id="2147483723" r:id="rId8"/>
    <p:sldLayoutId id="2147483724" r:id="rId9"/>
    <p:sldLayoutId id="2147483725" r:id="rId10"/>
    <p:sldLayoutId id="2147483726" r:id="rId11"/>
    <p:sldLayoutId id="2147483727" r:id="rId12"/>
    <p:sldLayoutId id="2147483728" r:id="rId13"/>
  </p:sldLayoutIdLst>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A7E8EA-FF4D-4A68-97F9-3EBE97F73E12}"/>
              </a:ext>
            </a:extLst>
          </p:cNvPr>
          <p:cNvSpPr>
            <a:spLocks noGrp="1"/>
          </p:cNvSpPr>
          <p:nvPr>
            <p:ph type="title"/>
          </p:nvPr>
        </p:nvSpPr>
        <p:spPr>
          <a:xfrm>
            <a:off x="3838352" y="2766219"/>
            <a:ext cx="7442791" cy="1325563"/>
          </a:xfrm>
        </p:spPr>
        <p:txBody>
          <a:bodyPr>
            <a:noAutofit/>
          </a:bodyPr>
          <a:lstStyle/>
          <a:p>
            <a:pPr algn="ctr"/>
            <a:r>
              <a:rPr lang="en-US" sz="4800" dirty="0">
                <a:solidFill>
                  <a:schemeClr val="accent3"/>
                </a:solidFill>
              </a:rPr>
              <a:t>History</a:t>
            </a:r>
            <a:endParaRPr lang="en-US" sz="4800" dirty="0">
              <a:solidFill>
                <a:schemeClr val="accent5"/>
              </a:solidFill>
            </a:endParaRPr>
          </a:p>
        </p:txBody>
      </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F74CF9E3-D23D-D7F4-7198-92C5CCB25E9A}"/>
                  </a:ext>
                </a:extLst>
              </p14:cNvPr>
              <p14:cNvContentPartPr/>
              <p14:nvPr/>
            </p14:nvContentPartPr>
            <p14:xfrm>
              <a:off x="9543600" y="5803200"/>
              <a:ext cx="9720" cy="10080"/>
            </p14:xfrm>
          </p:contentPart>
        </mc:Choice>
        <mc:Fallback>
          <p:pic>
            <p:nvPicPr>
              <p:cNvPr id="2" name="Ink 1">
                <a:extLst>
                  <a:ext uri="{FF2B5EF4-FFF2-40B4-BE49-F238E27FC236}">
                    <a16:creationId xmlns:a16="http://schemas.microsoft.com/office/drawing/2014/main" id="{F74CF9E3-D23D-D7F4-7198-92C5CCB25E9A}"/>
                  </a:ext>
                </a:extLst>
              </p:cNvPr>
              <p:cNvPicPr/>
              <p:nvPr/>
            </p:nvPicPr>
            <p:blipFill>
              <a:blip r:embed="rId4"/>
              <a:stretch>
                <a:fillRect/>
              </a:stretch>
            </p:blipFill>
            <p:spPr>
              <a:xfrm>
                <a:off x="9534240" y="5793840"/>
                <a:ext cx="28440" cy="28800"/>
              </a:xfrm>
              <a:prstGeom prst="rect">
                <a:avLst/>
              </a:prstGeom>
            </p:spPr>
          </p:pic>
        </mc:Fallback>
      </mc:AlternateContent>
    </p:spTree>
    <p:extLst>
      <p:ext uri="{BB962C8B-B14F-4D97-AF65-F5344CB8AC3E}">
        <p14:creationId xmlns:p14="http://schemas.microsoft.com/office/powerpoint/2010/main" val="2647525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0A302849-2A9A-47A4-A0EB-5A3FA8BE70DB}"/>
              </a:ext>
            </a:extLst>
          </p:cNvPr>
          <p:cNvSpPr>
            <a:spLocks noGrp="1"/>
          </p:cNvSpPr>
          <p:nvPr>
            <p:ph type="title"/>
          </p:nvPr>
        </p:nvSpPr>
        <p:spPr>
          <a:xfrm>
            <a:off x="762000" y="715961"/>
            <a:ext cx="6477000" cy="1189038"/>
          </a:xfrm>
        </p:spPr>
        <p:txBody>
          <a:bodyPr/>
          <a:lstStyle/>
          <a:p>
            <a:r>
              <a:rPr lang="en-US" dirty="0"/>
              <a:t>History Pedagogy</a:t>
            </a:r>
          </a:p>
        </p:txBody>
      </p:sp>
      <p:sp>
        <p:nvSpPr>
          <p:cNvPr id="2" name="Text Placeholder 1">
            <a:extLst>
              <a:ext uri="{FF2B5EF4-FFF2-40B4-BE49-F238E27FC236}">
                <a16:creationId xmlns:a16="http://schemas.microsoft.com/office/drawing/2014/main" id="{3F36812B-2065-4A2B-B59B-8957022687BC}"/>
              </a:ext>
            </a:extLst>
          </p:cNvPr>
          <p:cNvSpPr>
            <a:spLocks noGrp="1"/>
          </p:cNvSpPr>
          <p:nvPr>
            <p:ph type="body" sz="quarter" idx="11"/>
          </p:nvPr>
        </p:nvSpPr>
        <p:spPr>
          <a:xfrm>
            <a:off x="762000" y="1476375"/>
            <a:ext cx="6477000" cy="4924425"/>
          </a:xfrm>
        </p:spPr>
        <p:txBody>
          <a:bodyPr vert="horz" lIns="91440" tIns="45720" rIns="91440" bIns="45720" rtlCol="0" anchor="t">
            <a:normAutofit/>
          </a:bodyPr>
          <a:lstStyle/>
          <a:p>
            <a:pPr marL="342900" lvl="0" indent="-342900">
              <a:lnSpc>
                <a:spcPct val="107000"/>
              </a:lnSpc>
              <a:buFont typeface="Symbol" panose="05050102010706020507" pitchFamily="18" charset="2"/>
              <a:buChar char=""/>
            </a:pPr>
            <a:r>
              <a:rPr lang="en-US" sz="1800" kern="100" dirty="0">
                <a:effectLst/>
                <a:latin typeface="Tahoma" panose="020B0604030504040204" pitchFamily="34" charset="0"/>
                <a:ea typeface="Calibri" panose="020F0502020204030204" pitchFamily="34" charset="0"/>
                <a:cs typeface="Times New Roman" panose="02020603050405020304" pitchFamily="18" charset="0"/>
              </a:rPr>
              <a:t>Every unit should begin with/include a chronology which establishes where this unit/period of history fits in relation to the wider History curriculum.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800" kern="100" dirty="0">
                <a:effectLst/>
                <a:latin typeface="Tahoma" panose="020B0604030504040204" pitchFamily="34" charset="0"/>
                <a:ea typeface="Calibri" panose="020F0502020204030204" pitchFamily="34" charset="0"/>
                <a:cs typeface="Times New Roman" panose="02020603050405020304" pitchFamily="18" charset="0"/>
              </a:rPr>
              <a:t>Every unit begins by recapping what is history, and how we think and learn as historians.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800" kern="100" dirty="0">
                <a:effectLst/>
                <a:latin typeface="Tahoma" panose="020B0604030504040204" pitchFamily="34" charset="0"/>
                <a:ea typeface="Calibri" panose="020F0502020204030204" pitchFamily="34" charset="0"/>
                <a:cs typeface="Times New Roman" panose="02020603050405020304" pitchFamily="18" charset="0"/>
              </a:rPr>
              <a:t>Every lesson begins with a flashback which recaps core knowledge from a previous year group and a previous lesson.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800" kern="100" dirty="0">
                <a:effectLst/>
                <a:latin typeface="Tahoma" panose="020B0604030504040204" pitchFamily="34" charset="0"/>
                <a:ea typeface="Calibri" panose="020F0502020204030204" pitchFamily="34" charset="0"/>
                <a:cs typeface="Times New Roman" panose="02020603050405020304" pitchFamily="18" charset="0"/>
              </a:rPr>
              <a:t>Every unit will have a story which includes </a:t>
            </a:r>
            <a:r>
              <a:rPr lang="en-US" sz="1800" b="1" kern="100" dirty="0">
                <a:effectLst/>
                <a:latin typeface="Tahoma" panose="020B0604030504040204" pitchFamily="34" charset="0"/>
                <a:ea typeface="Calibri" panose="020F0502020204030204" pitchFamily="34" charset="0"/>
                <a:cs typeface="Times New Roman" panose="02020603050405020304" pitchFamily="18" charset="0"/>
              </a:rPr>
              <a:t>core</a:t>
            </a:r>
            <a:r>
              <a:rPr lang="en-US" sz="1800" kern="100" dirty="0">
                <a:effectLst/>
                <a:latin typeface="Tahoma" panose="020B0604030504040204" pitchFamily="34" charset="0"/>
                <a:ea typeface="Calibri" panose="020F0502020204030204" pitchFamily="34" charset="0"/>
                <a:cs typeface="Times New Roman" panose="02020603050405020304" pitchFamily="18" charset="0"/>
              </a:rPr>
              <a:t> knowledge. This should be read at the start and/or end of the unit.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800" kern="100" dirty="0">
                <a:effectLst/>
                <a:latin typeface="Tahoma" panose="020B0604030504040204" pitchFamily="34" charset="0"/>
                <a:ea typeface="Calibri" panose="020F0502020204030204" pitchFamily="34" charset="0"/>
                <a:cs typeface="Times New Roman" panose="02020603050405020304" pitchFamily="18" charset="0"/>
              </a:rPr>
              <a:t>The unit will have an over arching ‘big question’ which children will answer by the end of the unit.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1904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0A302849-2A9A-47A4-A0EB-5A3FA8BE70DB}"/>
              </a:ext>
            </a:extLst>
          </p:cNvPr>
          <p:cNvSpPr>
            <a:spLocks noGrp="1"/>
          </p:cNvSpPr>
          <p:nvPr>
            <p:ph type="title"/>
          </p:nvPr>
        </p:nvSpPr>
        <p:spPr>
          <a:xfrm>
            <a:off x="762000" y="715961"/>
            <a:ext cx="6477000" cy="1189038"/>
          </a:xfrm>
        </p:spPr>
        <p:txBody>
          <a:bodyPr/>
          <a:lstStyle/>
          <a:p>
            <a:r>
              <a:rPr lang="en-US" dirty="0"/>
              <a:t>History Pedagogy</a:t>
            </a:r>
          </a:p>
        </p:txBody>
      </p:sp>
      <p:sp>
        <p:nvSpPr>
          <p:cNvPr id="2" name="Text Placeholder 1">
            <a:extLst>
              <a:ext uri="{FF2B5EF4-FFF2-40B4-BE49-F238E27FC236}">
                <a16:creationId xmlns:a16="http://schemas.microsoft.com/office/drawing/2014/main" id="{3F36812B-2065-4A2B-B59B-8957022687BC}"/>
              </a:ext>
            </a:extLst>
          </p:cNvPr>
          <p:cNvSpPr>
            <a:spLocks noGrp="1"/>
          </p:cNvSpPr>
          <p:nvPr>
            <p:ph type="body" sz="quarter" idx="11"/>
          </p:nvPr>
        </p:nvSpPr>
        <p:spPr>
          <a:xfrm>
            <a:off x="762000" y="1476375"/>
            <a:ext cx="6477000" cy="4924425"/>
          </a:xfrm>
        </p:spPr>
        <p:txBody>
          <a:bodyPr vert="horz" lIns="91440" tIns="45720" rIns="91440" bIns="45720" rtlCol="0" anchor="t">
            <a:normAutofit/>
          </a:bodyPr>
          <a:lstStyle/>
          <a:p>
            <a:pPr marL="342900" lvl="0" indent="-342900">
              <a:lnSpc>
                <a:spcPct val="107000"/>
              </a:lnSpc>
              <a:buFont typeface="Symbol" panose="05050102010706020507" pitchFamily="18" charset="2"/>
              <a:buChar char=""/>
            </a:pPr>
            <a:r>
              <a:rPr lang="en-US" sz="2000" b="0" kern="100" dirty="0">
                <a:effectLst/>
                <a:latin typeface="Tahoma" panose="020B0604030504040204" pitchFamily="34" charset="0"/>
                <a:ea typeface="Tahoma" panose="020B0604030504040204" pitchFamily="34" charset="0"/>
                <a:cs typeface="Tahoma" panose="020B0604030504040204" pitchFamily="34" charset="0"/>
              </a:rPr>
              <a:t>Every lesson needs to answer the question posed (this may be through a plenary, oracy, partner talk, shared discussion, or written outcome). </a:t>
            </a:r>
            <a:endParaRPr lang="en-GB" sz="2000" b="0" kern="100" dirty="0">
              <a:effectLst/>
              <a:latin typeface="Tahoma" panose="020B0604030504040204" pitchFamily="34" charset="0"/>
              <a:ea typeface="Tahoma" panose="020B0604030504040204" pitchFamily="34" charset="0"/>
              <a:cs typeface="Tahoma" panose="020B0604030504040204" pitchFamily="34" charset="0"/>
            </a:endParaRPr>
          </a:p>
          <a:p>
            <a:pPr marL="342900" lvl="0" indent="-342900">
              <a:lnSpc>
                <a:spcPct val="107000"/>
              </a:lnSpc>
              <a:buFont typeface="Symbol" panose="05050102010706020507" pitchFamily="18" charset="2"/>
              <a:buChar char=""/>
            </a:pPr>
            <a:r>
              <a:rPr lang="en-US" sz="2000" b="0" kern="100" dirty="0">
                <a:effectLst/>
                <a:latin typeface="Tahoma" panose="020B0604030504040204" pitchFamily="34" charset="0"/>
                <a:ea typeface="Tahoma" panose="020B0604030504040204" pitchFamily="34" charset="0"/>
                <a:cs typeface="Tahoma" panose="020B0604030504040204" pitchFamily="34" charset="0"/>
              </a:rPr>
              <a:t>Mapped vocabulary should be referred to and defined explicitly. </a:t>
            </a:r>
            <a:endParaRPr lang="en-US" sz="2000" b="0" kern="100" dirty="0">
              <a:latin typeface="Tahoma" panose="020B0604030504040204" pitchFamily="34" charset="0"/>
              <a:ea typeface="Tahoma" panose="020B0604030504040204" pitchFamily="34" charset="0"/>
              <a:cs typeface="Tahoma" panose="020B0604030504040204" pitchFamily="34" charset="0"/>
            </a:endParaRPr>
          </a:p>
          <a:p>
            <a:pPr marL="342900" lvl="0" indent="-342900">
              <a:lnSpc>
                <a:spcPct val="107000"/>
              </a:lnSpc>
              <a:buFont typeface="Symbol" panose="05050102010706020507" pitchFamily="18" charset="2"/>
              <a:buChar char=""/>
            </a:pPr>
            <a:r>
              <a:rPr lang="en-GB" sz="2000" b="0" kern="100" dirty="0">
                <a:effectLst/>
                <a:latin typeface="Tahoma" panose="020B0604030504040204" pitchFamily="34" charset="0"/>
                <a:ea typeface="Tahoma" panose="020B0604030504040204" pitchFamily="34" charset="0"/>
                <a:cs typeface="Tahoma" panose="020B0604030504040204" pitchFamily="34" charset="0"/>
              </a:rPr>
              <a:t>A widget keyword word bank should be provided for all pupils</a:t>
            </a:r>
          </a:p>
          <a:p>
            <a:pPr lvl="0">
              <a:lnSpc>
                <a:spcPct val="107000"/>
              </a:lnSpc>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9354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0C4C8C6-FE43-BC79-455F-11A28B5069A0}"/>
              </a:ext>
            </a:extLst>
          </p:cNvPr>
          <p:cNvSpPr>
            <a:spLocks noGrp="1"/>
          </p:cNvSpPr>
          <p:nvPr>
            <p:ph type="body" sz="quarter" idx="11"/>
          </p:nvPr>
        </p:nvSpPr>
        <p:spPr>
          <a:xfrm>
            <a:off x="762000" y="1904999"/>
            <a:ext cx="6477000" cy="4237039"/>
          </a:xfrm>
        </p:spPr>
        <p:txBody>
          <a:bodyPr>
            <a:normAutofit/>
          </a:bodyPr>
          <a:lstStyle/>
          <a:p>
            <a:pPr marL="342900" lvl="0" indent="-342900">
              <a:lnSpc>
                <a:spcPct val="107000"/>
              </a:lnSpc>
              <a:buFont typeface="Symbol" panose="05050102010706020507" pitchFamily="18" charset="2"/>
              <a:buChar char=""/>
            </a:pPr>
            <a:r>
              <a:rPr lang="en-US" sz="2800" b="0" kern="100" dirty="0">
                <a:effectLst/>
                <a:latin typeface="Tahoma" panose="020B0604030504040204" pitchFamily="34" charset="0"/>
                <a:ea typeface="Calibri" panose="020F0502020204030204" pitchFamily="34" charset="0"/>
                <a:cs typeface="Times New Roman" panose="02020603050405020304" pitchFamily="18" charset="0"/>
              </a:rPr>
              <a:t>The lesson activities chosen should equip pupils to </a:t>
            </a:r>
          </a:p>
          <a:p>
            <a:pPr marL="1600200" lvl="2" indent="-457200">
              <a:lnSpc>
                <a:spcPct val="107000"/>
              </a:lnSpc>
              <a:buFont typeface="Wingdings" panose="05000000000000000000" pitchFamily="2" charset="2"/>
              <a:buChar char="§"/>
            </a:pPr>
            <a:r>
              <a:rPr lang="en-US" sz="3000" b="0" kern="100" dirty="0">
                <a:effectLst/>
                <a:latin typeface="Tahoma" panose="020B0604030504040204" pitchFamily="34" charset="0"/>
                <a:ea typeface="Calibri" panose="020F0502020204030204" pitchFamily="34" charset="0"/>
                <a:cs typeface="Times New Roman" panose="02020603050405020304" pitchFamily="18" charset="0"/>
              </a:rPr>
              <a:t>ask perceptive questions,</a:t>
            </a:r>
          </a:p>
          <a:p>
            <a:pPr marL="1600200" lvl="2" indent="-457200">
              <a:lnSpc>
                <a:spcPct val="107000"/>
              </a:lnSpc>
              <a:buFont typeface="Wingdings" panose="05000000000000000000" pitchFamily="2" charset="2"/>
              <a:buChar char="§"/>
            </a:pPr>
            <a:r>
              <a:rPr lang="en-US" sz="3000" b="0" kern="100" dirty="0">
                <a:effectLst/>
                <a:latin typeface="Tahoma" panose="020B0604030504040204" pitchFamily="34" charset="0"/>
                <a:ea typeface="Calibri" panose="020F0502020204030204" pitchFamily="34" charset="0"/>
                <a:cs typeface="Times New Roman" panose="02020603050405020304" pitchFamily="18" charset="0"/>
              </a:rPr>
              <a:t>think critically, </a:t>
            </a:r>
          </a:p>
          <a:p>
            <a:pPr marL="1600200" lvl="2" indent="-457200">
              <a:lnSpc>
                <a:spcPct val="107000"/>
              </a:lnSpc>
              <a:buFont typeface="Wingdings" panose="05000000000000000000" pitchFamily="2" charset="2"/>
              <a:buChar char="§"/>
            </a:pPr>
            <a:r>
              <a:rPr lang="en-US" sz="3000" b="0" kern="100" dirty="0">
                <a:effectLst/>
                <a:latin typeface="Tahoma" panose="020B0604030504040204" pitchFamily="34" charset="0"/>
                <a:ea typeface="Calibri" panose="020F0502020204030204" pitchFamily="34" charset="0"/>
                <a:cs typeface="Times New Roman" panose="02020603050405020304" pitchFamily="18" charset="0"/>
              </a:rPr>
              <a:t>weigh evidence, </a:t>
            </a:r>
          </a:p>
          <a:p>
            <a:pPr marL="1600200" lvl="2" indent="-457200">
              <a:lnSpc>
                <a:spcPct val="107000"/>
              </a:lnSpc>
              <a:buFont typeface="Wingdings" panose="05000000000000000000" pitchFamily="2" charset="2"/>
              <a:buChar char="§"/>
            </a:pPr>
            <a:r>
              <a:rPr lang="en-US" sz="3000" b="0" kern="100" dirty="0">
                <a:effectLst/>
                <a:latin typeface="Tahoma" panose="020B0604030504040204" pitchFamily="34" charset="0"/>
                <a:ea typeface="Calibri" panose="020F0502020204030204" pitchFamily="34" charset="0"/>
                <a:cs typeface="Times New Roman" panose="02020603050405020304" pitchFamily="18" charset="0"/>
              </a:rPr>
              <a:t>sift arguments, </a:t>
            </a:r>
          </a:p>
          <a:p>
            <a:pPr marL="1600200" lvl="2" indent="-457200">
              <a:lnSpc>
                <a:spcPct val="107000"/>
              </a:lnSpc>
              <a:buFont typeface="Wingdings" panose="05000000000000000000" pitchFamily="2" charset="2"/>
              <a:buChar char="§"/>
            </a:pPr>
            <a:r>
              <a:rPr lang="en-US" sz="3000" b="0" kern="100" dirty="0">
                <a:effectLst/>
                <a:latin typeface="Tahoma" panose="020B0604030504040204" pitchFamily="34" charset="0"/>
                <a:ea typeface="Calibri" panose="020F0502020204030204" pitchFamily="34" charset="0"/>
                <a:cs typeface="Times New Roman" panose="02020603050405020304" pitchFamily="18" charset="0"/>
              </a:rPr>
              <a:t>develop perspective and judgement. </a:t>
            </a:r>
            <a:endParaRPr lang="en-GB" sz="3000" b="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tle 3">
            <a:extLst>
              <a:ext uri="{FF2B5EF4-FFF2-40B4-BE49-F238E27FC236}">
                <a16:creationId xmlns:a16="http://schemas.microsoft.com/office/drawing/2014/main" id="{943990C8-C179-59DB-3D08-696783DDFFD9}"/>
              </a:ext>
            </a:extLst>
          </p:cNvPr>
          <p:cNvSpPr>
            <a:spLocks noGrp="1"/>
          </p:cNvSpPr>
          <p:nvPr>
            <p:ph type="title"/>
          </p:nvPr>
        </p:nvSpPr>
        <p:spPr/>
        <p:txBody>
          <a:bodyPr/>
          <a:lstStyle/>
          <a:p>
            <a:r>
              <a:rPr lang="en-US" dirty="0"/>
              <a:t>Lesson activities</a:t>
            </a:r>
            <a:endParaRPr lang="en-GB" dirty="0"/>
          </a:p>
        </p:txBody>
      </p:sp>
    </p:spTree>
    <p:extLst>
      <p:ext uri="{BB962C8B-B14F-4D97-AF65-F5344CB8AC3E}">
        <p14:creationId xmlns:p14="http://schemas.microsoft.com/office/powerpoint/2010/main" val="3006467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589667-7145-3E7F-CA6A-9D7B645C9614}"/>
              </a:ext>
            </a:extLst>
          </p:cNvPr>
          <p:cNvSpPr>
            <a:spLocks noGrp="1"/>
          </p:cNvSpPr>
          <p:nvPr>
            <p:ph type="body" sz="quarter" idx="11"/>
          </p:nvPr>
        </p:nvSpPr>
        <p:spPr>
          <a:xfrm>
            <a:off x="762000" y="1904999"/>
            <a:ext cx="6477000" cy="4600575"/>
          </a:xfrm>
        </p:spPr>
        <p:txBody>
          <a:bodyPr>
            <a:normAutofit/>
          </a:bodyPr>
          <a:lstStyle/>
          <a:p>
            <a:pPr lvl="0">
              <a:lnSpc>
                <a:spcPct val="107000"/>
              </a:lnSpc>
            </a:pPr>
            <a:r>
              <a:rPr lang="en-US" sz="2800" b="0" kern="100" dirty="0">
                <a:effectLst/>
                <a:latin typeface="Tahoma" panose="020B0604030504040204" pitchFamily="34" charset="0"/>
                <a:ea typeface="Calibri" panose="020F0502020204030204" pitchFamily="34" charset="0"/>
                <a:cs typeface="Times New Roman" panose="02020603050405020304" pitchFamily="18" charset="0"/>
              </a:rPr>
              <a:t>Disciplinary concepts must be covered in every year group – 1 or 2 per unit: </a:t>
            </a:r>
          </a:p>
          <a:p>
            <a:pPr lvl="0">
              <a:lnSpc>
                <a:spcPct val="107000"/>
              </a:lnSpc>
            </a:pPr>
            <a:r>
              <a:rPr lang="en-US" sz="2800" b="0" kern="100" dirty="0">
                <a:effectLst/>
                <a:latin typeface="Tahoma" panose="020B0604030504040204" pitchFamily="34" charset="0"/>
                <a:ea typeface="Calibri" panose="020F0502020204030204" pitchFamily="34" charset="0"/>
                <a:cs typeface="Times New Roman" panose="02020603050405020304" pitchFamily="18" charset="0"/>
              </a:rPr>
              <a:t> </a:t>
            </a:r>
          </a:p>
          <a:p>
            <a:pPr marL="1600200" lvl="2" indent="-457200">
              <a:lnSpc>
                <a:spcPct val="107000"/>
              </a:lnSpc>
            </a:pPr>
            <a:r>
              <a:rPr lang="en-US" sz="3000" kern="100" dirty="0">
                <a:latin typeface="Tahoma" panose="020B0604030504040204" pitchFamily="34" charset="0"/>
                <a:ea typeface="Calibri" panose="020F0502020204030204" pitchFamily="34" charset="0"/>
                <a:cs typeface="Times New Roman" panose="02020603050405020304" pitchFamily="18" charset="0"/>
              </a:rPr>
              <a:t>c</a:t>
            </a:r>
            <a:r>
              <a:rPr lang="en-US" sz="3000" b="0" kern="100" dirty="0">
                <a:effectLst/>
                <a:latin typeface="Tahoma" panose="020B0604030504040204" pitchFamily="34" charset="0"/>
                <a:ea typeface="Calibri" panose="020F0502020204030204" pitchFamily="34" charset="0"/>
                <a:cs typeface="Times New Roman" panose="02020603050405020304" pitchFamily="18" charset="0"/>
              </a:rPr>
              <a:t>ause and consequence</a:t>
            </a:r>
          </a:p>
          <a:p>
            <a:pPr marL="1600200" lvl="2" indent="-457200">
              <a:lnSpc>
                <a:spcPct val="107000"/>
              </a:lnSpc>
            </a:pPr>
            <a:r>
              <a:rPr lang="en-US" sz="3000" b="0" kern="100" dirty="0">
                <a:effectLst/>
                <a:latin typeface="Tahoma" panose="020B0604030504040204" pitchFamily="34" charset="0"/>
                <a:ea typeface="Calibri" panose="020F0502020204030204" pitchFamily="34" charset="0"/>
                <a:cs typeface="Times New Roman" panose="02020603050405020304" pitchFamily="18" charset="0"/>
              </a:rPr>
              <a:t>similarity and difference</a:t>
            </a:r>
          </a:p>
          <a:p>
            <a:pPr marL="1600200" lvl="2" indent="-457200">
              <a:lnSpc>
                <a:spcPct val="107000"/>
              </a:lnSpc>
            </a:pPr>
            <a:r>
              <a:rPr lang="en-US" sz="3000" b="0" kern="100" dirty="0">
                <a:effectLst/>
                <a:latin typeface="Tahoma" panose="020B0604030504040204" pitchFamily="34" charset="0"/>
                <a:ea typeface="Calibri" panose="020F0502020204030204" pitchFamily="34" charset="0"/>
                <a:cs typeface="Times New Roman" panose="02020603050405020304" pitchFamily="18" charset="0"/>
              </a:rPr>
              <a:t>significance </a:t>
            </a:r>
          </a:p>
          <a:p>
            <a:pPr marL="1600200" lvl="2" indent="-457200">
              <a:lnSpc>
                <a:spcPct val="107000"/>
              </a:lnSpc>
            </a:pPr>
            <a:r>
              <a:rPr lang="en-US" sz="3000" b="0" kern="100" dirty="0">
                <a:effectLst/>
                <a:latin typeface="Tahoma" panose="020B0604030504040204" pitchFamily="34" charset="0"/>
                <a:ea typeface="Calibri" panose="020F0502020204030204" pitchFamily="34" charset="0"/>
                <a:cs typeface="Times New Roman" panose="02020603050405020304" pitchFamily="18" charset="0"/>
              </a:rPr>
              <a:t>continuity and change</a:t>
            </a:r>
          </a:p>
          <a:p>
            <a:pPr marL="1600200" lvl="2" indent="-457200">
              <a:lnSpc>
                <a:spcPct val="107000"/>
              </a:lnSpc>
            </a:pPr>
            <a:endParaRPr lang="en-GB" dirty="0"/>
          </a:p>
        </p:txBody>
      </p:sp>
      <p:sp>
        <p:nvSpPr>
          <p:cNvPr id="3" name="Title 2">
            <a:extLst>
              <a:ext uri="{FF2B5EF4-FFF2-40B4-BE49-F238E27FC236}">
                <a16:creationId xmlns:a16="http://schemas.microsoft.com/office/drawing/2014/main" id="{15BCD37F-8F1E-D243-B096-BE3876C049D2}"/>
              </a:ext>
            </a:extLst>
          </p:cNvPr>
          <p:cNvSpPr>
            <a:spLocks noGrp="1"/>
          </p:cNvSpPr>
          <p:nvPr>
            <p:ph type="title"/>
          </p:nvPr>
        </p:nvSpPr>
        <p:spPr/>
        <p:txBody>
          <a:bodyPr/>
          <a:lstStyle/>
          <a:p>
            <a:r>
              <a:rPr lang="en-US" sz="4000" b="0" kern="100" dirty="0">
                <a:effectLst/>
                <a:latin typeface="Tahoma" panose="020B0604030504040204" pitchFamily="34" charset="0"/>
                <a:ea typeface="Calibri" panose="020F0502020204030204" pitchFamily="34" charset="0"/>
                <a:cs typeface="Times New Roman" panose="02020603050405020304" pitchFamily="18" charset="0"/>
              </a:rPr>
              <a:t>Disciplinary concepts</a:t>
            </a:r>
            <a:endParaRPr lang="en-GB" dirty="0"/>
          </a:p>
        </p:txBody>
      </p:sp>
    </p:spTree>
    <p:extLst>
      <p:ext uri="{BB962C8B-B14F-4D97-AF65-F5344CB8AC3E}">
        <p14:creationId xmlns:p14="http://schemas.microsoft.com/office/powerpoint/2010/main" val="559751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92AE0B-3B26-05A5-BA5F-D94D53CFA740}"/>
              </a:ext>
            </a:extLst>
          </p:cNvPr>
          <p:cNvSpPr>
            <a:spLocks noGrp="1"/>
          </p:cNvSpPr>
          <p:nvPr>
            <p:ph type="body" sz="quarter" idx="11"/>
          </p:nvPr>
        </p:nvSpPr>
        <p:spPr>
          <a:xfrm>
            <a:off x="523875" y="715961"/>
            <a:ext cx="7686675" cy="5989639"/>
          </a:xfrm>
        </p:spPr>
        <p:txBody>
          <a:bodyPr>
            <a:normAutofit/>
          </a:bodyPr>
          <a:lstStyle/>
          <a:p>
            <a:pPr algn="just"/>
            <a:r>
              <a:rPr lang="en-US" b="1" i="0" u="sng" dirty="0">
                <a:solidFill>
                  <a:srgbClr val="333333"/>
                </a:solidFill>
                <a:effectLst/>
                <a:latin typeface="Lato" panose="020F0502020204030203" pitchFamily="34" charset="0"/>
              </a:rPr>
              <a:t>Substantive knowledge</a:t>
            </a:r>
            <a:r>
              <a:rPr lang="en-US" b="0" i="0" u="sng" dirty="0">
                <a:solidFill>
                  <a:srgbClr val="333333"/>
                </a:solidFill>
                <a:effectLst/>
                <a:latin typeface="Lato" panose="020F0502020204030203" pitchFamily="34" charset="0"/>
              </a:rPr>
              <a:t> </a:t>
            </a:r>
            <a:r>
              <a:rPr lang="en-US" b="0" i="0" dirty="0">
                <a:solidFill>
                  <a:srgbClr val="333333"/>
                </a:solidFill>
                <a:effectLst/>
                <a:latin typeface="Lato" panose="020F0502020204030203" pitchFamily="34" charset="0"/>
              </a:rPr>
              <a:t>– This is factual content about people and events. You cannot teach history without historical facts. However, a fact in isolation means very little unless it is put in context. Thus, substantive knowledge is also about how facts are framed chronologically and how facts are linked together and connections made across and within time periods. Substantive knowledge is also about exploring key concepts such as power, empire, democracy and trade. Children will need to understand these concepts if they are to make sense of what they are learning.</a:t>
            </a:r>
          </a:p>
          <a:p>
            <a:pPr algn="just"/>
            <a:r>
              <a:rPr lang="en-US" b="1" i="0" u="sng" dirty="0">
                <a:solidFill>
                  <a:srgbClr val="333333"/>
                </a:solidFill>
                <a:effectLst/>
                <a:latin typeface="Lato" panose="020F0502020204030203" pitchFamily="34" charset="0"/>
              </a:rPr>
              <a:t>Disciplinary knowledge</a:t>
            </a:r>
            <a:r>
              <a:rPr lang="en-US" b="0" i="0" u="sng" dirty="0">
                <a:solidFill>
                  <a:srgbClr val="333333"/>
                </a:solidFill>
                <a:effectLst/>
                <a:latin typeface="Lato" panose="020F0502020204030203" pitchFamily="34" charset="0"/>
              </a:rPr>
              <a:t> </a:t>
            </a:r>
            <a:r>
              <a:rPr lang="en-US" b="0" i="0" dirty="0">
                <a:solidFill>
                  <a:srgbClr val="333333"/>
                </a:solidFill>
                <a:effectLst/>
                <a:latin typeface="Lato" panose="020F0502020204030203" pitchFamily="34" charset="0"/>
              </a:rPr>
              <a:t>– This is sometimes known as second-order concepts or procedural knowledge. This is how historians debate history. It is therefore a question of considering why something happens (causation) why it might be important (significance) and how it can be viewed in different ways (interpretation). It is also about understanding continuity and change and giving children a sense of period so that they can have some understanding of what life was like at a different period of time.</a:t>
            </a:r>
          </a:p>
          <a:p>
            <a:pPr algn="just"/>
            <a:r>
              <a:rPr lang="en-US" b="1" i="0" u="sng" dirty="0">
                <a:solidFill>
                  <a:srgbClr val="333333"/>
                </a:solidFill>
                <a:effectLst/>
                <a:latin typeface="Lato" panose="020F0502020204030203" pitchFamily="34" charset="0"/>
              </a:rPr>
              <a:t>Methods of enquiry</a:t>
            </a:r>
            <a:r>
              <a:rPr lang="en-US" b="0" i="0" u="sng" dirty="0">
                <a:solidFill>
                  <a:srgbClr val="333333"/>
                </a:solidFill>
                <a:effectLst/>
                <a:latin typeface="Lato" panose="020F0502020204030203" pitchFamily="34" charset="0"/>
              </a:rPr>
              <a:t> </a:t>
            </a:r>
            <a:r>
              <a:rPr lang="en-US" b="0" i="0" dirty="0">
                <a:solidFill>
                  <a:srgbClr val="333333"/>
                </a:solidFill>
                <a:effectLst/>
                <a:latin typeface="Lato" panose="020F0502020204030203" pitchFamily="34" charset="0"/>
              </a:rPr>
              <a:t>– This third circle is about how children will investigate history and communicate it. A good history lesson should be framed around a key question for the children to investigate and they should have opportunities to ask questions about sources that they use and draw conclusions from the evidence. They should be able to use a variety of ways of communicating their responses.</a:t>
            </a:r>
          </a:p>
          <a:p>
            <a:endParaRPr lang="en-GB" dirty="0"/>
          </a:p>
        </p:txBody>
      </p:sp>
    </p:spTree>
    <p:extLst>
      <p:ext uri="{BB962C8B-B14F-4D97-AF65-F5344CB8AC3E}">
        <p14:creationId xmlns:p14="http://schemas.microsoft.com/office/powerpoint/2010/main" val="2028489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013EF6-CC91-7A1B-B046-8CA66F960ABA}"/>
              </a:ext>
            </a:extLst>
          </p:cNvPr>
          <p:cNvSpPr>
            <a:spLocks noGrp="1"/>
          </p:cNvSpPr>
          <p:nvPr>
            <p:ph type="body" sz="quarter" idx="11"/>
          </p:nvPr>
        </p:nvSpPr>
        <p:spPr>
          <a:xfrm>
            <a:off x="762000" y="1904999"/>
            <a:ext cx="6477000" cy="4695825"/>
          </a:xfrm>
        </p:spPr>
        <p:txBody>
          <a:bodyPr>
            <a:normAutofit fontScale="92500" lnSpcReduction="10000"/>
          </a:bodyPr>
          <a:lstStyle/>
          <a:p>
            <a:pPr lvl="0">
              <a:lnSpc>
                <a:spcPct val="107000"/>
              </a:lnSpc>
            </a:pPr>
            <a:r>
              <a:rPr lang="en-US" sz="3000" b="0" kern="100" dirty="0">
                <a:effectLst/>
                <a:latin typeface="Tahoma" panose="020B0604030504040204" pitchFamily="34" charset="0"/>
                <a:ea typeface="Calibri" panose="020F0502020204030204" pitchFamily="34" charset="0"/>
                <a:cs typeface="Times New Roman" panose="02020603050405020304" pitchFamily="18" charset="0"/>
              </a:rPr>
              <a:t>Within the planning pupils need opportunities to </a:t>
            </a:r>
          </a:p>
          <a:p>
            <a:pPr marL="342900" lvl="0" indent="-342900">
              <a:lnSpc>
                <a:spcPct val="107000"/>
              </a:lnSpc>
              <a:buFont typeface="Symbol" panose="05050102010706020507" pitchFamily="18" charset="2"/>
              <a:buChar char=""/>
            </a:pPr>
            <a:r>
              <a:rPr lang="en-US" sz="3000" b="0" kern="100" dirty="0">
                <a:effectLst/>
                <a:latin typeface="Tahoma" panose="020B0604030504040204" pitchFamily="34" charset="0"/>
                <a:ea typeface="Calibri" panose="020F0502020204030204" pitchFamily="34" charset="0"/>
                <a:cs typeface="Times New Roman" panose="02020603050405020304" pitchFamily="18" charset="0"/>
              </a:rPr>
              <a:t>frame historically valid questions </a:t>
            </a:r>
          </a:p>
          <a:p>
            <a:pPr marL="342900" lvl="0" indent="-342900">
              <a:lnSpc>
                <a:spcPct val="107000"/>
              </a:lnSpc>
              <a:buFont typeface="Symbol" panose="05050102010706020507" pitchFamily="18" charset="2"/>
              <a:buChar char=""/>
            </a:pPr>
            <a:r>
              <a:rPr lang="en-US" sz="3000" b="0" kern="100" dirty="0">
                <a:effectLst/>
                <a:latin typeface="Tahoma" panose="020B0604030504040204" pitchFamily="34" charset="0"/>
                <a:ea typeface="Calibri" panose="020F0502020204030204" pitchFamily="34" charset="0"/>
                <a:cs typeface="Times New Roman" panose="02020603050405020304" pitchFamily="18" charset="0"/>
              </a:rPr>
              <a:t>create their own structured written accounts and analyses, </a:t>
            </a:r>
          </a:p>
          <a:p>
            <a:pPr marL="342900" lvl="0" indent="-342900">
              <a:lnSpc>
                <a:spcPct val="107000"/>
              </a:lnSpc>
              <a:buFont typeface="Symbol" panose="05050102010706020507" pitchFamily="18" charset="2"/>
              <a:buChar char=""/>
            </a:pPr>
            <a:r>
              <a:rPr lang="en-US" sz="3000" b="0" kern="100" dirty="0">
                <a:effectLst/>
                <a:latin typeface="Tahoma" panose="020B0604030504040204" pitchFamily="34" charset="0"/>
                <a:ea typeface="Calibri" panose="020F0502020204030204" pitchFamily="34" charset="0"/>
                <a:cs typeface="Times New Roman" panose="02020603050405020304" pitchFamily="18" charset="0"/>
              </a:rPr>
              <a:t>and interpret contrasting evidence and opinions. </a:t>
            </a:r>
          </a:p>
          <a:p>
            <a:pPr marL="342900" lvl="0" indent="-342900">
              <a:lnSpc>
                <a:spcPct val="107000"/>
              </a:lnSpc>
              <a:buFont typeface="Symbol" panose="05050102010706020507" pitchFamily="18" charset="2"/>
              <a:buChar char=""/>
            </a:pPr>
            <a:r>
              <a:rPr lang="en-US" sz="3000" b="0" kern="100" dirty="0">
                <a:effectLst/>
                <a:latin typeface="Tahoma" panose="020B0604030504040204" pitchFamily="34" charset="0"/>
                <a:ea typeface="Calibri" panose="020F0502020204030204" pitchFamily="34" charset="0"/>
                <a:cs typeface="Times New Roman" panose="02020603050405020304" pitchFamily="18" charset="0"/>
              </a:rPr>
              <a:t>They should also be able to explore historical artefacts. </a:t>
            </a:r>
            <a:endParaRPr lang="en-GB" sz="3000" b="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endParaRPr lang="en-GB" dirty="0"/>
          </a:p>
        </p:txBody>
      </p:sp>
      <p:sp>
        <p:nvSpPr>
          <p:cNvPr id="3" name="Title 2">
            <a:extLst>
              <a:ext uri="{FF2B5EF4-FFF2-40B4-BE49-F238E27FC236}">
                <a16:creationId xmlns:a16="http://schemas.microsoft.com/office/drawing/2014/main" id="{07D989E0-8CB2-1EE5-B082-0740DF260158}"/>
              </a:ext>
            </a:extLst>
          </p:cNvPr>
          <p:cNvSpPr>
            <a:spLocks noGrp="1"/>
          </p:cNvSpPr>
          <p:nvPr>
            <p:ph type="title"/>
          </p:nvPr>
        </p:nvSpPr>
        <p:spPr/>
        <p:txBody>
          <a:bodyPr/>
          <a:lstStyle/>
          <a:p>
            <a:r>
              <a:rPr lang="en-US" dirty="0"/>
              <a:t>History provision:</a:t>
            </a:r>
            <a:endParaRPr lang="en-GB" dirty="0"/>
          </a:p>
        </p:txBody>
      </p:sp>
    </p:spTree>
    <p:extLst>
      <p:ext uri="{BB962C8B-B14F-4D97-AF65-F5344CB8AC3E}">
        <p14:creationId xmlns:p14="http://schemas.microsoft.com/office/powerpoint/2010/main" val="1997037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5C84DA-2415-2CAA-46FA-1837BF2BEC27}"/>
              </a:ext>
            </a:extLst>
          </p:cNvPr>
          <p:cNvSpPr>
            <a:spLocks noGrp="1"/>
          </p:cNvSpPr>
          <p:nvPr>
            <p:ph type="body" sz="quarter" idx="11"/>
          </p:nvPr>
        </p:nvSpPr>
        <p:spPr/>
        <p:txBody>
          <a:bodyPr/>
          <a:lstStyle/>
          <a:p>
            <a:r>
              <a:rPr lang="en-US" sz="3600" b="0" kern="100" dirty="0">
                <a:effectLst/>
                <a:latin typeface="Tahoma" panose="020B0604030504040204" pitchFamily="34" charset="0"/>
                <a:ea typeface="Calibri" panose="020F0502020204030204" pitchFamily="34" charset="0"/>
                <a:cs typeface="Times New Roman" panose="02020603050405020304" pitchFamily="18" charset="0"/>
              </a:rPr>
              <a:t>The knowledge in the </a:t>
            </a:r>
            <a:r>
              <a:rPr lang="en-US" sz="3600" b="0" kern="100" dirty="0" err="1">
                <a:effectLst/>
                <a:latin typeface="Tahoma" panose="020B0604030504040204" pitchFamily="34" charset="0"/>
                <a:ea typeface="Calibri" panose="020F0502020204030204" pitchFamily="34" charset="0"/>
                <a:cs typeface="Times New Roman" panose="02020603050405020304" pitchFamily="18" charset="0"/>
              </a:rPr>
              <a:t>organiser</a:t>
            </a:r>
            <a:r>
              <a:rPr lang="en-US" sz="3600" b="0" kern="100" dirty="0">
                <a:effectLst/>
                <a:latin typeface="Tahoma" panose="020B0604030504040204" pitchFamily="34" charset="0"/>
                <a:ea typeface="Calibri" panose="020F0502020204030204" pitchFamily="34" charset="0"/>
                <a:cs typeface="Times New Roman" panose="02020603050405020304" pitchFamily="18" charset="0"/>
              </a:rPr>
              <a:t> must be covered in some form, with CORE knowledge being the focus and the knowledge that is revisited.</a:t>
            </a:r>
            <a:endParaRPr lang="en-GB" sz="3600" b="0" dirty="0"/>
          </a:p>
          <a:p>
            <a:endParaRPr lang="en-GB" dirty="0"/>
          </a:p>
        </p:txBody>
      </p:sp>
      <p:sp>
        <p:nvSpPr>
          <p:cNvPr id="3" name="Title 2">
            <a:extLst>
              <a:ext uri="{FF2B5EF4-FFF2-40B4-BE49-F238E27FC236}">
                <a16:creationId xmlns:a16="http://schemas.microsoft.com/office/drawing/2014/main" id="{8F874019-3C1F-0C63-4B94-5BF30EBA9408}"/>
              </a:ext>
            </a:extLst>
          </p:cNvPr>
          <p:cNvSpPr>
            <a:spLocks noGrp="1"/>
          </p:cNvSpPr>
          <p:nvPr>
            <p:ph type="title"/>
          </p:nvPr>
        </p:nvSpPr>
        <p:spPr/>
        <p:txBody>
          <a:bodyPr/>
          <a:lstStyle/>
          <a:p>
            <a:r>
              <a:rPr lang="en-US" dirty="0"/>
              <a:t>Knowledge </a:t>
            </a:r>
            <a:r>
              <a:rPr lang="en-US" dirty="0" err="1"/>
              <a:t>organisers</a:t>
            </a:r>
            <a:endParaRPr lang="en-GB" dirty="0"/>
          </a:p>
        </p:txBody>
      </p:sp>
    </p:spTree>
    <p:extLst>
      <p:ext uri="{BB962C8B-B14F-4D97-AF65-F5344CB8AC3E}">
        <p14:creationId xmlns:p14="http://schemas.microsoft.com/office/powerpoint/2010/main" val="3519470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_Office Theme">
  <a:themeElements>
    <a:clrScheme name="Custom 24">
      <a:dk1>
        <a:srgbClr val="000000"/>
      </a:dk1>
      <a:lt1>
        <a:srgbClr val="FFFFFF"/>
      </a:lt1>
      <a:dk2>
        <a:srgbClr val="000000"/>
      </a:dk2>
      <a:lt2>
        <a:srgbClr val="E6E6E6"/>
      </a:lt2>
      <a:accent1>
        <a:srgbClr val="264653"/>
      </a:accent1>
      <a:accent2>
        <a:srgbClr val="2A9D8F"/>
      </a:accent2>
      <a:accent3>
        <a:srgbClr val="E9C46A"/>
      </a:accent3>
      <a:accent4>
        <a:srgbClr val="F4A261"/>
      </a:accent4>
      <a:accent5>
        <a:srgbClr val="E76F51"/>
      </a:accent5>
      <a:accent6>
        <a:srgbClr val="FFFFFF"/>
      </a:accent6>
      <a:hlink>
        <a:srgbClr val="FFFFFF"/>
      </a:hlink>
      <a:folHlink>
        <a:srgbClr val="FFFFFF"/>
      </a:folHlink>
    </a:clrScheme>
    <a:fontScheme name="Heritage and History">
      <a:majorFont>
        <a:latin typeface="Segoe UI"/>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ck History Month_TM10103076_Win32_LH_v4" id="{5AE25372-5B71-4B3F-A332-C4D84C968E46}" vid="{07F4610E-88B6-4CC8-AAA7-899DFEA9E17B}"/>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A8A967B1-A0A0-415E-82CC-A85AEE3A67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CFAAC47-BD84-465D-B982-7A75BCC08F7D}">
  <ds:schemaRefs>
    <ds:schemaRef ds:uri="http://schemas.microsoft.com/sharepoint/v3/contenttype/forms"/>
  </ds:schemaRefs>
</ds:datastoreItem>
</file>

<file path=customXml/itemProps3.xml><?xml version="1.0" encoding="utf-8"?>
<ds:datastoreItem xmlns:ds="http://schemas.openxmlformats.org/officeDocument/2006/customXml" ds:itemID="{0F89EEA4-141F-4066-B57B-E44468FB3D6E}">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docProps/app.xml><?xml version="1.0" encoding="utf-8"?>
<Properties xmlns="http://schemas.openxmlformats.org/officeDocument/2006/extended-properties" xmlns:vt="http://schemas.openxmlformats.org/officeDocument/2006/docPropsVTypes">
  <Template>Black History Month presentation</Template>
  <TotalTime>98</TotalTime>
  <Words>549</Words>
  <Application>Microsoft Office PowerPoint</Application>
  <PresentationFormat>Widescreen</PresentationFormat>
  <Paragraphs>37</Paragraphs>
  <Slides>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Calibri</vt:lpstr>
      <vt:lpstr>Lato</vt:lpstr>
      <vt:lpstr>Segoe UI</vt:lpstr>
      <vt:lpstr>Symbol</vt:lpstr>
      <vt:lpstr>Tahoma</vt:lpstr>
      <vt:lpstr>Wingdings</vt:lpstr>
      <vt:lpstr>2_Office Theme</vt:lpstr>
      <vt:lpstr>History</vt:lpstr>
      <vt:lpstr>History Pedagogy</vt:lpstr>
      <vt:lpstr>History Pedagogy</vt:lpstr>
      <vt:lpstr>Lesson activities</vt:lpstr>
      <vt:lpstr>Disciplinary concepts</vt:lpstr>
      <vt:lpstr>PowerPoint Presentation</vt:lpstr>
      <vt:lpstr>History provision:</vt:lpstr>
      <vt:lpstr>Knowledge organisers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dc:title>
  <dc:subject/>
  <dc:creator>A Iliffe</dc:creator>
  <cp:keywords/>
  <dc:description/>
  <cp:lastModifiedBy>A Iliffe</cp:lastModifiedBy>
  <cp:revision>1</cp:revision>
  <dcterms:created xsi:type="dcterms:W3CDTF">2024-01-10T12:40:19Z</dcterms:created>
  <dcterms:modified xsi:type="dcterms:W3CDTF">2024-01-10T16:16:32Z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